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0" r:id="rId2"/>
  </p:sldMasterIdLst>
  <p:notesMasterIdLst>
    <p:notesMasterId r:id="rId37"/>
  </p:notesMasterIdLst>
  <p:sldIdLst>
    <p:sldId id="256" r:id="rId3"/>
    <p:sldId id="487" r:id="rId4"/>
    <p:sldId id="758" r:id="rId5"/>
    <p:sldId id="771" r:id="rId6"/>
    <p:sldId id="740" r:id="rId7"/>
    <p:sldId id="752" r:id="rId8"/>
    <p:sldId id="759" r:id="rId9"/>
    <p:sldId id="765" r:id="rId10"/>
    <p:sldId id="763" r:id="rId11"/>
    <p:sldId id="764" r:id="rId12"/>
    <p:sldId id="762" r:id="rId13"/>
    <p:sldId id="761" r:id="rId14"/>
    <p:sldId id="445" r:id="rId15"/>
    <p:sldId id="586" r:id="rId16"/>
    <p:sldId id="760" r:id="rId17"/>
    <p:sldId id="766" r:id="rId18"/>
    <p:sldId id="767" r:id="rId19"/>
    <p:sldId id="768" r:id="rId20"/>
    <p:sldId id="755" r:id="rId21"/>
    <p:sldId id="737" r:id="rId22"/>
    <p:sldId id="523" r:id="rId23"/>
    <p:sldId id="524" r:id="rId24"/>
    <p:sldId id="756" r:id="rId25"/>
    <p:sldId id="757" r:id="rId26"/>
    <p:sldId id="754" r:id="rId27"/>
    <p:sldId id="539" r:id="rId28"/>
    <p:sldId id="663" r:id="rId29"/>
    <p:sldId id="664" r:id="rId30"/>
    <p:sldId id="769" r:id="rId31"/>
    <p:sldId id="582" r:id="rId32"/>
    <p:sldId id="770" r:id="rId33"/>
    <p:sldId id="361" r:id="rId34"/>
    <p:sldId id="734" r:id="rId35"/>
    <p:sldId id="772" r:id="rId36"/>
  </p:sldIdLst>
  <p:sldSz cx="9144000" cy="5143500" type="screen16x9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7777"/>
    <a:srgbClr val="808080"/>
    <a:srgbClr val="5F5F5F"/>
    <a:srgbClr val="008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87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37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EF9F83-8710-4343-9584-2BB12F700019}" type="doc">
      <dgm:prSet loTypeId="urn:microsoft.com/office/officeart/2009/3/layout/StepUpProcess" loCatId="process" qsTypeId="urn:microsoft.com/office/officeart/2005/8/quickstyle/simple4" qsCatId="simple" csTypeId="urn:microsoft.com/office/officeart/2005/8/colors/accent1_2" csCatId="accent1" phldr="1"/>
      <dgm:spPr/>
    </dgm:pt>
    <dgm:pt modelId="{37F63855-5D51-4FB2-8BA3-C331AF68EA15}">
      <dgm:prSet phldrT="[Text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de-DE" dirty="0"/>
            <a:t>analysieren</a:t>
          </a:r>
          <a:endParaRPr lang="de-AT" dirty="0"/>
        </a:p>
      </dgm:t>
    </dgm:pt>
    <dgm:pt modelId="{291F6D81-85D3-483F-9FE6-9A19BB3BC90F}" type="parTrans" cxnId="{223449F4-468F-4097-8DD9-BAEBDCFB7590}">
      <dgm:prSet/>
      <dgm:spPr/>
      <dgm:t>
        <a:bodyPr/>
        <a:lstStyle/>
        <a:p>
          <a:endParaRPr lang="de-AT"/>
        </a:p>
      </dgm:t>
    </dgm:pt>
    <dgm:pt modelId="{1D384A51-766C-45D8-BDCB-A3C529E3ABD4}" type="sibTrans" cxnId="{223449F4-468F-4097-8DD9-BAEBDCFB7590}">
      <dgm:prSet/>
      <dgm:spPr/>
      <dgm:t>
        <a:bodyPr/>
        <a:lstStyle/>
        <a:p>
          <a:endParaRPr lang="de-AT"/>
        </a:p>
      </dgm:t>
    </dgm:pt>
    <dgm:pt modelId="{B06A41A8-262F-4DBD-B53B-E452B11DF138}">
      <dgm:prSet phldrT="[Text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de-DE" dirty="0"/>
            <a:t>entscheiden</a:t>
          </a:r>
          <a:endParaRPr lang="de-AT" dirty="0"/>
        </a:p>
      </dgm:t>
    </dgm:pt>
    <dgm:pt modelId="{979737D0-65DE-4A90-A3F8-C8CB42A28119}" type="parTrans" cxnId="{F9BA7ED1-C343-45C5-AA38-BA3CC32E2A1C}">
      <dgm:prSet/>
      <dgm:spPr/>
      <dgm:t>
        <a:bodyPr/>
        <a:lstStyle/>
        <a:p>
          <a:endParaRPr lang="de-AT"/>
        </a:p>
      </dgm:t>
    </dgm:pt>
    <dgm:pt modelId="{B1C0B775-EF66-4EE3-BBA6-71CCDD407F63}" type="sibTrans" cxnId="{F9BA7ED1-C343-45C5-AA38-BA3CC32E2A1C}">
      <dgm:prSet/>
      <dgm:spPr/>
      <dgm:t>
        <a:bodyPr/>
        <a:lstStyle/>
        <a:p>
          <a:endParaRPr lang="de-AT"/>
        </a:p>
      </dgm:t>
    </dgm:pt>
    <dgm:pt modelId="{D2D192F8-0627-4D96-835E-D938BAACC713}">
      <dgm:prSet phldrT="[Text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de-DE" dirty="0"/>
            <a:t>planen</a:t>
          </a:r>
          <a:endParaRPr lang="de-AT" dirty="0"/>
        </a:p>
      </dgm:t>
    </dgm:pt>
    <dgm:pt modelId="{745F8456-EFF3-4041-85F9-6733CCE7D314}" type="parTrans" cxnId="{0BCBC2E6-9389-4F67-A6CF-BFBB4FB68AE2}">
      <dgm:prSet/>
      <dgm:spPr/>
      <dgm:t>
        <a:bodyPr/>
        <a:lstStyle/>
        <a:p>
          <a:endParaRPr lang="de-AT"/>
        </a:p>
      </dgm:t>
    </dgm:pt>
    <dgm:pt modelId="{84390920-D3F0-4517-BEE3-CB2F54449DEA}" type="sibTrans" cxnId="{0BCBC2E6-9389-4F67-A6CF-BFBB4FB68AE2}">
      <dgm:prSet/>
      <dgm:spPr/>
      <dgm:t>
        <a:bodyPr/>
        <a:lstStyle/>
        <a:p>
          <a:endParaRPr lang="de-AT"/>
        </a:p>
      </dgm:t>
    </dgm:pt>
    <dgm:pt modelId="{B2BB692F-353B-453A-AFA1-A0278758F8DF}">
      <dgm:prSet phldrT="[Text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de-DE" dirty="0"/>
            <a:t>Akteure</a:t>
          </a:r>
        </a:p>
        <a:p>
          <a:r>
            <a:rPr lang="de-DE" dirty="0"/>
            <a:t>finden</a:t>
          </a:r>
          <a:endParaRPr lang="de-AT" dirty="0"/>
        </a:p>
      </dgm:t>
    </dgm:pt>
    <dgm:pt modelId="{40A5B087-BD63-4190-A057-58FDE9C0EE6B}" type="parTrans" cxnId="{587ABD25-F15F-4F07-A696-B7FBCC5F1572}">
      <dgm:prSet/>
      <dgm:spPr/>
      <dgm:t>
        <a:bodyPr/>
        <a:lstStyle/>
        <a:p>
          <a:endParaRPr lang="de-AT"/>
        </a:p>
      </dgm:t>
    </dgm:pt>
    <dgm:pt modelId="{EEC2A8EF-3F84-481D-9003-166815AB3F08}" type="sibTrans" cxnId="{587ABD25-F15F-4F07-A696-B7FBCC5F1572}">
      <dgm:prSet/>
      <dgm:spPr/>
      <dgm:t>
        <a:bodyPr/>
        <a:lstStyle/>
        <a:p>
          <a:endParaRPr lang="de-AT"/>
        </a:p>
      </dgm:t>
    </dgm:pt>
    <dgm:pt modelId="{6C2210C5-763C-4BAF-819B-481846043009}">
      <dgm:prSet phldrT="[Text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de-DE" dirty="0"/>
            <a:t>handeln</a:t>
          </a:r>
          <a:endParaRPr lang="de-AT" dirty="0"/>
        </a:p>
      </dgm:t>
    </dgm:pt>
    <dgm:pt modelId="{B2FF2B13-07C2-4CE8-830A-6DF8CD08D8DD}" type="parTrans" cxnId="{CC836AA1-8095-4A9F-BDA7-E8F7AE45C978}">
      <dgm:prSet/>
      <dgm:spPr/>
      <dgm:t>
        <a:bodyPr/>
        <a:lstStyle/>
        <a:p>
          <a:endParaRPr lang="de-AT"/>
        </a:p>
      </dgm:t>
    </dgm:pt>
    <dgm:pt modelId="{73D4B221-1C09-4259-9D6F-2BEB4F4F0F23}" type="sibTrans" cxnId="{CC836AA1-8095-4A9F-BDA7-E8F7AE45C978}">
      <dgm:prSet/>
      <dgm:spPr/>
      <dgm:t>
        <a:bodyPr/>
        <a:lstStyle/>
        <a:p>
          <a:endParaRPr lang="de-AT"/>
        </a:p>
      </dgm:t>
    </dgm:pt>
    <dgm:pt modelId="{A67A54B5-9230-420F-9C38-6B79D17749A3}" type="pres">
      <dgm:prSet presAssocID="{72EF9F83-8710-4343-9584-2BB12F700019}" presName="rootnode" presStyleCnt="0">
        <dgm:presLayoutVars>
          <dgm:chMax/>
          <dgm:chPref/>
          <dgm:dir/>
          <dgm:animLvl val="lvl"/>
        </dgm:presLayoutVars>
      </dgm:prSet>
      <dgm:spPr/>
    </dgm:pt>
    <dgm:pt modelId="{838C641E-C9C8-4AFF-AFF3-37DB2D754C30}" type="pres">
      <dgm:prSet presAssocID="{37F63855-5D51-4FB2-8BA3-C331AF68EA15}" presName="composite" presStyleCnt="0"/>
      <dgm:spPr/>
    </dgm:pt>
    <dgm:pt modelId="{B9E6B6C7-F7E2-4198-AC13-5663E7C606BF}" type="pres">
      <dgm:prSet presAssocID="{37F63855-5D51-4FB2-8BA3-C331AF68EA15}" presName="LShape" presStyleLbl="alignNode1" presStyleIdx="0" presStyleCnt="9"/>
      <dgm:spPr/>
    </dgm:pt>
    <dgm:pt modelId="{5DC37C16-5F93-4C88-AB2B-E3E3814F4992}" type="pres">
      <dgm:prSet presAssocID="{37F63855-5D51-4FB2-8BA3-C331AF68EA15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855966E9-E82A-4FC4-B337-7A5561D70E12}" type="pres">
      <dgm:prSet presAssocID="{37F63855-5D51-4FB2-8BA3-C331AF68EA15}" presName="Triangle" presStyleLbl="alignNode1" presStyleIdx="1" presStyleCnt="9"/>
      <dgm:spPr/>
    </dgm:pt>
    <dgm:pt modelId="{E88E5F20-7BFA-41A8-A20B-9B6E02D4F95C}" type="pres">
      <dgm:prSet presAssocID="{1D384A51-766C-45D8-BDCB-A3C529E3ABD4}" presName="sibTrans" presStyleCnt="0"/>
      <dgm:spPr/>
    </dgm:pt>
    <dgm:pt modelId="{638C4DBC-6A54-457E-8E86-ED77F60C6F17}" type="pres">
      <dgm:prSet presAssocID="{1D384A51-766C-45D8-BDCB-A3C529E3ABD4}" presName="space" presStyleCnt="0"/>
      <dgm:spPr/>
    </dgm:pt>
    <dgm:pt modelId="{E2F3089E-492C-4287-91D9-B68E96536EF5}" type="pres">
      <dgm:prSet presAssocID="{B06A41A8-262F-4DBD-B53B-E452B11DF138}" presName="composite" presStyleCnt="0"/>
      <dgm:spPr/>
    </dgm:pt>
    <dgm:pt modelId="{D78F7DEB-4B81-40DE-A0E7-BC4119D16EB5}" type="pres">
      <dgm:prSet presAssocID="{B06A41A8-262F-4DBD-B53B-E452B11DF138}" presName="LShape" presStyleLbl="alignNode1" presStyleIdx="2" presStyleCnt="9"/>
      <dgm:spPr/>
    </dgm:pt>
    <dgm:pt modelId="{A5E78711-0808-4032-861F-1C8BC43F5C31}" type="pres">
      <dgm:prSet presAssocID="{B06A41A8-262F-4DBD-B53B-E452B11DF138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3796B0EC-F947-44B4-BB27-990F76CB0DF7}" type="pres">
      <dgm:prSet presAssocID="{B06A41A8-262F-4DBD-B53B-E452B11DF138}" presName="Triangle" presStyleLbl="alignNode1" presStyleIdx="3" presStyleCnt="9"/>
      <dgm:spPr/>
    </dgm:pt>
    <dgm:pt modelId="{706D2543-E6FC-49A8-9689-4AD215F28484}" type="pres">
      <dgm:prSet presAssocID="{B1C0B775-EF66-4EE3-BBA6-71CCDD407F63}" presName="sibTrans" presStyleCnt="0"/>
      <dgm:spPr/>
    </dgm:pt>
    <dgm:pt modelId="{34728316-45AB-412A-84D6-823F29C0E102}" type="pres">
      <dgm:prSet presAssocID="{B1C0B775-EF66-4EE3-BBA6-71CCDD407F63}" presName="space" presStyleCnt="0"/>
      <dgm:spPr/>
    </dgm:pt>
    <dgm:pt modelId="{E8D60C01-25A3-47D9-B8DF-8751FC546085}" type="pres">
      <dgm:prSet presAssocID="{D2D192F8-0627-4D96-835E-D938BAACC713}" presName="composite" presStyleCnt="0"/>
      <dgm:spPr/>
    </dgm:pt>
    <dgm:pt modelId="{CF48579C-AAA4-48E6-A192-B207A7ACF8FE}" type="pres">
      <dgm:prSet presAssocID="{D2D192F8-0627-4D96-835E-D938BAACC713}" presName="LShape" presStyleLbl="alignNode1" presStyleIdx="4" presStyleCnt="9"/>
      <dgm:spPr/>
    </dgm:pt>
    <dgm:pt modelId="{440A1AEA-C0B7-4F29-81E9-406DABA30754}" type="pres">
      <dgm:prSet presAssocID="{D2D192F8-0627-4D96-835E-D938BAACC713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89ED5A98-E364-4709-8F9A-0617E3846AEE}" type="pres">
      <dgm:prSet presAssocID="{D2D192F8-0627-4D96-835E-D938BAACC713}" presName="Triangle" presStyleLbl="alignNode1" presStyleIdx="5" presStyleCnt="9"/>
      <dgm:spPr/>
    </dgm:pt>
    <dgm:pt modelId="{62EEA9FC-BA3E-4C2A-B1D6-7CEC2FCBA6CE}" type="pres">
      <dgm:prSet presAssocID="{84390920-D3F0-4517-BEE3-CB2F54449DEA}" presName="sibTrans" presStyleCnt="0"/>
      <dgm:spPr/>
    </dgm:pt>
    <dgm:pt modelId="{C2937988-482A-4433-B20B-C35067E9E863}" type="pres">
      <dgm:prSet presAssocID="{84390920-D3F0-4517-BEE3-CB2F54449DEA}" presName="space" presStyleCnt="0"/>
      <dgm:spPr/>
    </dgm:pt>
    <dgm:pt modelId="{2229D106-F3A6-4816-BDAC-E8A4DE95E388}" type="pres">
      <dgm:prSet presAssocID="{B2BB692F-353B-453A-AFA1-A0278758F8DF}" presName="composite" presStyleCnt="0"/>
      <dgm:spPr/>
    </dgm:pt>
    <dgm:pt modelId="{48C21852-D1D4-4D1B-AEE7-DD5A36FBA331}" type="pres">
      <dgm:prSet presAssocID="{B2BB692F-353B-453A-AFA1-A0278758F8DF}" presName="LShape" presStyleLbl="alignNode1" presStyleIdx="6" presStyleCnt="9"/>
      <dgm:spPr/>
    </dgm:pt>
    <dgm:pt modelId="{C9951981-976F-408A-BCB7-43D2B87DB01A}" type="pres">
      <dgm:prSet presAssocID="{B2BB692F-353B-453A-AFA1-A0278758F8DF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DEBBDC9B-90A6-4C71-B678-1BBD1853945A}" type="pres">
      <dgm:prSet presAssocID="{B2BB692F-353B-453A-AFA1-A0278758F8DF}" presName="Triangle" presStyleLbl="alignNode1" presStyleIdx="7" presStyleCnt="9"/>
      <dgm:spPr/>
    </dgm:pt>
    <dgm:pt modelId="{C38CB7C3-5497-488C-BC53-C338966EDC04}" type="pres">
      <dgm:prSet presAssocID="{EEC2A8EF-3F84-481D-9003-166815AB3F08}" presName="sibTrans" presStyleCnt="0"/>
      <dgm:spPr/>
    </dgm:pt>
    <dgm:pt modelId="{ED760CB5-A19D-454C-8A8E-22152A602456}" type="pres">
      <dgm:prSet presAssocID="{EEC2A8EF-3F84-481D-9003-166815AB3F08}" presName="space" presStyleCnt="0"/>
      <dgm:spPr/>
    </dgm:pt>
    <dgm:pt modelId="{02BE35D6-05AC-4D79-8F26-CD60F07A822F}" type="pres">
      <dgm:prSet presAssocID="{6C2210C5-763C-4BAF-819B-481846043009}" presName="composite" presStyleCnt="0"/>
      <dgm:spPr/>
    </dgm:pt>
    <dgm:pt modelId="{99E97725-2B6F-4DA9-8F06-F0C41821F058}" type="pres">
      <dgm:prSet presAssocID="{6C2210C5-763C-4BAF-819B-481846043009}" presName="LShape" presStyleLbl="alignNode1" presStyleIdx="8" presStyleCnt="9"/>
      <dgm:spPr/>
    </dgm:pt>
    <dgm:pt modelId="{4AC98AEE-A8D5-4AA2-BF53-649A4975E62D}" type="pres">
      <dgm:prSet presAssocID="{6C2210C5-763C-4BAF-819B-481846043009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587ABD25-F15F-4F07-A696-B7FBCC5F1572}" srcId="{72EF9F83-8710-4343-9584-2BB12F700019}" destId="{B2BB692F-353B-453A-AFA1-A0278758F8DF}" srcOrd="3" destOrd="0" parTransId="{40A5B087-BD63-4190-A057-58FDE9C0EE6B}" sibTransId="{EEC2A8EF-3F84-481D-9003-166815AB3F08}"/>
    <dgm:cxn modelId="{F10FD476-F7B9-44ED-B51B-5703EA97C9FD}" type="presOf" srcId="{72EF9F83-8710-4343-9584-2BB12F700019}" destId="{A67A54B5-9230-420F-9C38-6B79D17749A3}" srcOrd="0" destOrd="0" presId="urn:microsoft.com/office/officeart/2009/3/layout/StepUpProcess"/>
    <dgm:cxn modelId="{63B65886-8D06-4B86-915C-775334DAA94F}" type="presOf" srcId="{D2D192F8-0627-4D96-835E-D938BAACC713}" destId="{440A1AEA-C0B7-4F29-81E9-406DABA30754}" srcOrd="0" destOrd="0" presId="urn:microsoft.com/office/officeart/2009/3/layout/StepUpProcess"/>
    <dgm:cxn modelId="{49899B8C-3AF2-4EE3-8244-9BBA14D361CE}" type="presOf" srcId="{B2BB692F-353B-453A-AFA1-A0278758F8DF}" destId="{C9951981-976F-408A-BCB7-43D2B87DB01A}" srcOrd="0" destOrd="0" presId="urn:microsoft.com/office/officeart/2009/3/layout/StepUpProcess"/>
    <dgm:cxn modelId="{1530E49C-DF3A-432A-8D37-2CC10E292050}" type="presOf" srcId="{37F63855-5D51-4FB2-8BA3-C331AF68EA15}" destId="{5DC37C16-5F93-4C88-AB2B-E3E3814F4992}" srcOrd="0" destOrd="0" presId="urn:microsoft.com/office/officeart/2009/3/layout/StepUpProcess"/>
    <dgm:cxn modelId="{CC836AA1-8095-4A9F-BDA7-E8F7AE45C978}" srcId="{72EF9F83-8710-4343-9584-2BB12F700019}" destId="{6C2210C5-763C-4BAF-819B-481846043009}" srcOrd="4" destOrd="0" parTransId="{B2FF2B13-07C2-4CE8-830A-6DF8CD08D8DD}" sibTransId="{73D4B221-1C09-4259-9D6F-2BEB4F4F0F23}"/>
    <dgm:cxn modelId="{F17068A7-2017-47AF-93F4-50341030DFEF}" type="presOf" srcId="{6C2210C5-763C-4BAF-819B-481846043009}" destId="{4AC98AEE-A8D5-4AA2-BF53-649A4975E62D}" srcOrd="0" destOrd="0" presId="urn:microsoft.com/office/officeart/2009/3/layout/StepUpProcess"/>
    <dgm:cxn modelId="{F9BA7ED1-C343-45C5-AA38-BA3CC32E2A1C}" srcId="{72EF9F83-8710-4343-9584-2BB12F700019}" destId="{B06A41A8-262F-4DBD-B53B-E452B11DF138}" srcOrd="1" destOrd="0" parTransId="{979737D0-65DE-4A90-A3F8-C8CB42A28119}" sibTransId="{B1C0B775-EF66-4EE3-BBA6-71CCDD407F63}"/>
    <dgm:cxn modelId="{0BCBC2E6-9389-4F67-A6CF-BFBB4FB68AE2}" srcId="{72EF9F83-8710-4343-9584-2BB12F700019}" destId="{D2D192F8-0627-4D96-835E-D938BAACC713}" srcOrd="2" destOrd="0" parTransId="{745F8456-EFF3-4041-85F9-6733CCE7D314}" sibTransId="{84390920-D3F0-4517-BEE3-CB2F54449DEA}"/>
    <dgm:cxn modelId="{223449F4-468F-4097-8DD9-BAEBDCFB7590}" srcId="{72EF9F83-8710-4343-9584-2BB12F700019}" destId="{37F63855-5D51-4FB2-8BA3-C331AF68EA15}" srcOrd="0" destOrd="0" parTransId="{291F6D81-85D3-483F-9FE6-9A19BB3BC90F}" sibTransId="{1D384A51-766C-45D8-BDCB-A3C529E3ABD4}"/>
    <dgm:cxn modelId="{A4824DFA-A1AA-464F-ABCF-00D4234C87A8}" type="presOf" srcId="{B06A41A8-262F-4DBD-B53B-E452B11DF138}" destId="{A5E78711-0808-4032-861F-1C8BC43F5C31}" srcOrd="0" destOrd="0" presId="urn:microsoft.com/office/officeart/2009/3/layout/StepUpProcess"/>
    <dgm:cxn modelId="{C6DE9439-B5D7-412A-A4E6-51066E2E310D}" type="presParOf" srcId="{A67A54B5-9230-420F-9C38-6B79D17749A3}" destId="{838C641E-C9C8-4AFF-AFF3-37DB2D754C30}" srcOrd="0" destOrd="0" presId="urn:microsoft.com/office/officeart/2009/3/layout/StepUpProcess"/>
    <dgm:cxn modelId="{C8CBF4B8-7819-465B-A77B-00B1745E1BDB}" type="presParOf" srcId="{838C641E-C9C8-4AFF-AFF3-37DB2D754C30}" destId="{B9E6B6C7-F7E2-4198-AC13-5663E7C606BF}" srcOrd="0" destOrd="0" presId="urn:microsoft.com/office/officeart/2009/3/layout/StepUpProcess"/>
    <dgm:cxn modelId="{A6FABD57-2D4D-492B-8749-71A09D090ECB}" type="presParOf" srcId="{838C641E-C9C8-4AFF-AFF3-37DB2D754C30}" destId="{5DC37C16-5F93-4C88-AB2B-E3E3814F4992}" srcOrd="1" destOrd="0" presId="urn:microsoft.com/office/officeart/2009/3/layout/StepUpProcess"/>
    <dgm:cxn modelId="{854F6D66-8426-45C7-93C4-9DCB211A0CF3}" type="presParOf" srcId="{838C641E-C9C8-4AFF-AFF3-37DB2D754C30}" destId="{855966E9-E82A-4FC4-B337-7A5561D70E12}" srcOrd="2" destOrd="0" presId="urn:microsoft.com/office/officeart/2009/3/layout/StepUpProcess"/>
    <dgm:cxn modelId="{C6E01A30-B412-4C09-8452-F86010D1CCC2}" type="presParOf" srcId="{A67A54B5-9230-420F-9C38-6B79D17749A3}" destId="{E88E5F20-7BFA-41A8-A20B-9B6E02D4F95C}" srcOrd="1" destOrd="0" presId="urn:microsoft.com/office/officeart/2009/3/layout/StepUpProcess"/>
    <dgm:cxn modelId="{14D733F8-1403-4CB2-9AC9-85730D449758}" type="presParOf" srcId="{E88E5F20-7BFA-41A8-A20B-9B6E02D4F95C}" destId="{638C4DBC-6A54-457E-8E86-ED77F60C6F17}" srcOrd="0" destOrd="0" presId="urn:microsoft.com/office/officeart/2009/3/layout/StepUpProcess"/>
    <dgm:cxn modelId="{E10C1FA9-9D3D-4A63-BD93-AC695E898311}" type="presParOf" srcId="{A67A54B5-9230-420F-9C38-6B79D17749A3}" destId="{E2F3089E-492C-4287-91D9-B68E96536EF5}" srcOrd="2" destOrd="0" presId="urn:microsoft.com/office/officeart/2009/3/layout/StepUpProcess"/>
    <dgm:cxn modelId="{1597CBE6-F50C-40DF-A360-9096A093B5E0}" type="presParOf" srcId="{E2F3089E-492C-4287-91D9-B68E96536EF5}" destId="{D78F7DEB-4B81-40DE-A0E7-BC4119D16EB5}" srcOrd="0" destOrd="0" presId="urn:microsoft.com/office/officeart/2009/3/layout/StepUpProcess"/>
    <dgm:cxn modelId="{4D90EF71-6EDE-4F42-A2E5-0AA008317265}" type="presParOf" srcId="{E2F3089E-492C-4287-91D9-B68E96536EF5}" destId="{A5E78711-0808-4032-861F-1C8BC43F5C31}" srcOrd="1" destOrd="0" presId="urn:microsoft.com/office/officeart/2009/3/layout/StepUpProcess"/>
    <dgm:cxn modelId="{37804592-D74C-40F5-8F7F-2582FCA3F917}" type="presParOf" srcId="{E2F3089E-492C-4287-91D9-B68E96536EF5}" destId="{3796B0EC-F947-44B4-BB27-990F76CB0DF7}" srcOrd="2" destOrd="0" presId="urn:microsoft.com/office/officeart/2009/3/layout/StepUpProcess"/>
    <dgm:cxn modelId="{0F457CF4-82C5-4DAC-A738-956EED268055}" type="presParOf" srcId="{A67A54B5-9230-420F-9C38-6B79D17749A3}" destId="{706D2543-E6FC-49A8-9689-4AD215F28484}" srcOrd="3" destOrd="0" presId="urn:microsoft.com/office/officeart/2009/3/layout/StepUpProcess"/>
    <dgm:cxn modelId="{F7D7E357-9E89-429A-9B0A-714FE8D75E82}" type="presParOf" srcId="{706D2543-E6FC-49A8-9689-4AD215F28484}" destId="{34728316-45AB-412A-84D6-823F29C0E102}" srcOrd="0" destOrd="0" presId="urn:microsoft.com/office/officeart/2009/3/layout/StepUpProcess"/>
    <dgm:cxn modelId="{61BD113C-5F29-40B1-8DBE-94476706FE8F}" type="presParOf" srcId="{A67A54B5-9230-420F-9C38-6B79D17749A3}" destId="{E8D60C01-25A3-47D9-B8DF-8751FC546085}" srcOrd="4" destOrd="0" presId="urn:microsoft.com/office/officeart/2009/3/layout/StepUpProcess"/>
    <dgm:cxn modelId="{75137899-B203-4A12-834B-FB6D02CBA161}" type="presParOf" srcId="{E8D60C01-25A3-47D9-B8DF-8751FC546085}" destId="{CF48579C-AAA4-48E6-A192-B207A7ACF8FE}" srcOrd="0" destOrd="0" presId="urn:microsoft.com/office/officeart/2009/3/layout/StepUpProcess"/>
    <dgm:cxn modelId="{81AA3071-D9B4-4559-B129-B1DC561A9725}" type="presParOf" srcId="{E8D60C01-25A3-47D9-B8DF-8751FC546085}" destId="{440A1AEA-C0B7-4F29-81E9-406DABA30754}" srcOrd="1" destOrd="0" presId="urn:microsoft.com/office/officeart/2009/3/layout/StepUpProcess"/>
    <dgm:cxn modelId="{88B4C9B1-5C58-4B91-BD4D-A052B637EF3B}" type="presParOf" srcId="{E8D60C01-25A3-47D9-B8DF-8751FC546085}" destId="{89ED5A98-E364-4709-8F9A-0617E3846AEE}" srcOrd="2" destOrd="0" presId="urn:microsoft.com/office/officeart/2009/3/layout/StepUpProcess"/>
    <dgm:cxn modelId="{EF80FDEC-53C7-4C8B-A3FA-BB60D140541D}" type="presParOf" srcId="{A67A54B5-9230-420F-9C38-6B79D17749A3}" destId="{62EEA9FC-BA3E-4C2A-B1D6-7CEC2FCBA6CE}" srcOrd="5" destOrd="0" presId="urn:microsoft.com/office/officeart/2009/3/layout/StepUpProcess"/>
    <dgm:cxn modelId="{7A6829B5-8C9D-4104-A14E-CD5C58CA7348}" type="presParOf" srcId="{62EEA9FC-BA3E-4C2A-B1D6-7CEC2FCBA6CE}" destId="{C2937988-482A-4433-B20B-C35067E9E863}" srcOrd="0" destOrd="0" presId="urn:microsoft.com/office/officeart/2009/3/layout/StepUpProcess"/>
    <dgm:cxn modelId="{C596605C-F503-4771-8B6F-E1C86CE20530}" type="presParOf" srcId="{A67A54B5-9230-420F-9C38-6B79D17749A3}" destId="{2229D106-F3A6-4816-BDAC-E8A4DE95E388}" srcOrd="6" destOrd="0" presId="urn:microsoft.com/office/officeart/2009/3/layout/StepUpProcess"/>
    <dgm:cxn modelId="{587FEA66-4633-433C-9FBE-37883F1EBDDE}" type="presParOf" srcId="{2229D106-F3A6-4816-BDAC-E8A4DE95E388}" destId="{48C21852-D1D4-4D1B-AEE7-DD5A36FBA331}" srcOrd="0" destOrd="0" presId="urn:microsoft.com/office/officeart/2009/3/layout/StepUpProcess"/>
    <dgm:cxn modelId="{8CC6E8C4-6647-4B41-999F-6A729DB34D93}" type="presParOf" srcId="{2229D106-F3A6-4816-BDAC-E8A4DE95E388}" destId="{C9951981-976F-408A-BCB7-43D2B87DB01A}" srcOrd="1" destOrd="0" presId="urn:microsoft.com/office/officeart/2009/3/layout/StepUpProcess"/>
    <dgm:cxn modelId="{22F8F253-70A3-464E-8729-103A90D4AE7B}" type="presParOf" srcId="{2229D106-F3A6-4816-BDAC-E8A4DE95E388}" destId="{DEBBDC9B-90A6-4C71-B678-1BBD1853945A}" srcOrd="2" destOrd="0" presId="urn:microsoft.com/office/officeart/2009/3/layout/StepUpProcess"/>
    <dgm:cxn modelId="{D3778980-F122-404A-A973-2B525E964A4E}" type="presParOf" srcId="{A67A54B5-9230-420F-9C38-6B79D17749A3}" destId="{C38CB7C3-5497-488C-BC53-C338966EDC04}" srcOrd="7" destOrd="0" presId="urn:microsoft.com/office/officeart/2009/3/layout/StepUpProcess"/>
    <dgm:cxn modelId="{95BA6D4C-6410-4C5A-90E7-54BB8D6CF2A0}" type="presParOf" srcId="{C38CB7C3-5497-488C-BC53-C338966EDC04}" destId="{ED760CB5-A19D-454C-8A8E-22152A602456}" srcOrd="0" destOrd="0" presId="urn:microsoft.com/office/officeart/2009/3/layout/StepUpProcess"/>
    <dgm:cxn modelId="{D4E62D65-5B47-4DC1-92CD-CFD2279164FD}" type="presParOf" srcId="{A67A54B5-9230-420F-9C38-6B79D17749A3}" destId="{02BE35D6-05AC-4D79-8F26-CD60F07A822F}" srcOrd="8" destOrd="0" presId="urn:microsoft.com/office/officeart/2009/3/layout/StepUpProcess"/>
    <dgm:cxn modelId="{76E6248F-277C-4A0A-BC13-4C25532D9A8F}" type="presParOf" srcId="{02BE35D6-05AC-4D79-8F26-CD60F07A822F}" destId="{99E97725-2B6F-4DA9-8F06-F0C41821F058}" srcOrd="0" destOrd="0" presId="urn:microsoft.com/office/officeart/2009/3/layout/StepUpProcess"/>
    <dgm:cxn modelId="{0703C4E4-C6DC-43E6-83CF-4BCC3F7EC41C}" type="presParOf" srcId="{02BE35D6-05AC-4D79-8F26-CD60F07A822F}" destId="{4AC98AEE-A8D5-4AA2-BF53-649A4975E62D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E6B6C7-F7E2-4198-AC13-5663E7C606BF}">
      <dsp:nvSpPr>
        <dsp:cNvPr id="0" name=""/>
        <dsp:cNvSpPr/>
      </dsp:nvSpPr>
      <dsp:spPr>
        <a:xfrm rot="5400000">
          <a:off x="202774" y="1092073"/>
          <a:ext cx="605233" cy="1007094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C37C16-5F93-4C88-AB2B-E3E3814F4992}">
      <dsp:nvSpPr>
        <dsp:cNvPr id="0" name=""/>
        <dsp:cNvSpPr/>
      </dsp:nvSpPr>
      <dsp:spPr>
        <a:xfrm>
          <a:off x="101745" y="1392978"/>
          <a:ext cx="909210" cy="796976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analysieren</a:t>
          </a:r>
          <a:endParaRPr lang="de-AT" sz="1200" kern="1200" dirty="0"/>
        </a:p>
      </dsp:txBody>
      <dsp:txXfrm>
        <a:off x="101745" y="1392978"/>
        <a:ext cx="909210" cy="796976"/>
      </dsp:txXfrm>
    </dsp:sp>
    <dsp:sp modelId="{855966E9-E82A-4FC4-B337-7A5561D70E12}">
      <dsp:nvSpPr>
        <dsp:cNvPr id="0" name=""/>
        <dsp:cNvSpPr/>
      </dsp:nvSpPr>
      <dsp:spPr>
        <a:xfrm>
          <a:off x="839407" y="1017930"/>
          <a:ext cx="171549" cy="171549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8F7DEB-4B81-40DE-A0E7-BC4119D16EB5}">
      <dsp:nvSpPr>
        <dsp:cNvPr id="0" name=""/>
        <dsp:cNvSpPr/>
      </dsp:nvSpPr>
      <dsp:spPr>
        <a:xfrm rot="5400000">
          <a:off x="1315825" y="816647"/>
          <a:ext cx="605233" cy="1007094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E78711-0808-4032-861F-1C8BC43F5C31}">
      <dsp:nvSpPr>
        <dsp:cNvPr id="0" name=""/>
        <dsp:cNvSpPr/>
      </dsp:nvSpPr>
      <dsp:spPr>
        <a:xfrm>
          <a:off x="1214797" y="1117552"/>
          <a:ext cx="909210" cy="796976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entscheiden</a:t>
          </a:r>
          <a:endParaRPr lang="de-AT" sz="1200" kern="1200" dirty="0"/>
        </a:p>
      </dsp:txBody>
      <dsp:txXfrm>
        <a:off x="1214797" y="1117552"/>
        <a:ext cx="909210" cy="796976"/>
      </dsp:txXfrm>
    </dsp:sp>
    <dsp:sp modelId="{3796B0EC-F947-44B4-BB27-990F76CB0DF7}">
      <dsp:nvSpPr>
        <dsp:cNvPr id="0" name=""/>
        <dsp:cNvSpPr/>
      </dsp:nvSpPr>
      <dsp:spPr>
        <a:xfrm>
          <a:off x="1952459" y="742504"/>
          <a:ext cx="171549" cy="171549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F48579C-AAA4-48E6-A192-B207A7ACF8FE}">
      <dsp:nvSpPr>
        <dsp:cNvPr id="0" name=""/>
        <dsp:cNvSpPr/>
      </dsp:nvSpPr>
      <dsp:spPr>
        <a:xfrm rot="5400000">
          <a:off x="2428877" y="541222"/>
          <a:ext cx="605233" cy="1007094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0A1AEA-C0B7-4F29-81E9-406DABA30754}">
      <dsp:nvSpPr>
        <dsp:cNvPr id="0" name=""/>
        <dsp:cNvSpPr/>
      </dsp:nvSpPr>
      <dsp:spPr>
        <a:xfrm>
          <a:off x="2327849" y="842126"/>
          <a:ext cx="909210" cy="796976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planen</a:t>
          </a:r>
          <a:endParaRPr lang="de-AT" sz="1200" kern="1200" dirty="0"/>
        </a:p>
      </dsp:txBody>
      <dsp:txXfrm>
        <a:off x="2327849" y="842126"/>
        <a:ext cx="909210" cy="796976"/>
      </dsp:txXfrm>
    </dsp:sp>
    <dsp:sp modelId="{89ED5A98-E364-4709-8F9A-0617E3846AEE}">
      <dsp:nvSpPr>
        <dsp:cNvPr id="0" name=""/>
        <dsp:cNvSpPr/>
      </dsp:nvSpPr>
      <dsp:spPr>
        <a:xfrm>
          <a:off x="3065510" y="467078"/>
          <a:ext cx="171549" cy="171549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8C21852-D1D4-4D1B-AEE7-DD5A36FBA331}">
      <dsp:nvSpPr>
        <dsp:cNvPr id="0" name=""/>
        <dsp:cNvSpPr/>
      </dsp:nvSpPr>
      <dsp:spPr>
        <a:xfrm rot="5400000">
          <a:off x="3541929" y="265796"/>
          <a:ext cx="605233" cy="1007094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951981-976F-408A-BCB7-43D2B87DB01A}">
      <dsp:nvSpPr>
        <dsp:cNvPr id="0" name=""/>
        <dsp:cNvSpPr/>
      </dsp:nvSpPr>
      <dsp:spPr>
        <a:xfrm>
          <a:off x="3440900" y="566700"/>
          <a:ext cx="909210" cy="796976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Akteure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finden</a:t>
          </a:r>
          <a:endParaRPr lang="de-AT" sz="1200" kern="1200" dirty="0"/>
        </a:p>
      </dsp:txBody>
      <dsp:txXfrm>
        <a:off x="3440900" y="566700"/>
        <a:ext cx="909210" cy="796976"/>
      </dsp:txXfrm>
    </dsp:sp>
    <dsp:sp modelId="{DEBBDC9B-90A6-4C71-B678-1BBD1853945A}">
      <dsp:nvSpPr>
        <dsp:cNvPr id="0" name=""/>
        <dsp:cNvSpPr/>
      </dsp:nvSpPr>
      <dsp:spPr>
        <a:xfrm>
          <a:off x="4178562" y="191652"/>
          <a:ext cx="171549" cy="171549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9E97725-2B6F-4DA9-8F06-F0C41821F058}">
      <dsp:nvSpPr>
        <dsp:cNvPr id="0" name=""/>
        <dsp:cNvSpPr/>
      </dsp:nvSpPr>
      <dsp:spPr>
        <a:xfrm rot="5400000">
          <a:off x="4654981" y="-9629"/>
          <a:ext cx="605233" cy="1007094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C98AEE-A8D5-4AA2-BF53-649A4975E62D}">
      <dsp:nvSpPr>
        <dsp:cNvPr id="0" name=""/>
        <dsp:cNvSpPr/>
      </dsp:nvSpPr>
      <dsp:spPr>
        <a:xfrm>
          <a:off x="4553952" y="291275"/>
          <a:ext cx="909210" cy="796976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handeln</a:t>
          </a:r>
          <a:endParaRPr lang="de-AT" sz="1200" kern="1200" dirty="0"/>
        </a:p>
      </dsp:txBody>
      <dsp:txXfrm>
        <a:off x="4553952" y="291275"/>
        <a:ext cx="909210" cy="7969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1"/>
            <a:ext cx="2946400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7E8BEE-8025-4C28-815A-F6C6DF6E10B1}" type="datetimeFigureOut">
              <a:rPr lang="de-DE" smtClean="0"/>
              <a:t>24.07.2024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5113"/>
            <a:ext cx="5438775" cy="446770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6400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8630"/>
            <a:ext cx="2946400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9B1C95-70D2-4ECE-B7B4-88C2D6AD26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4021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42323" indent="-231120" defTabSz="4542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3004564" indent="-231120" defTabSz="4542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66804" indent="-231120" defTabSz="4542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929044" indent="-231120" defTabSz="4542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eaLnBrk="1" hangingPunct="1"/>
            <a:fld id="{893D0D28-70EF-4CA1-B13C-D44887366591}" type="slidenum">
              <a:rPr lang="de-DE">
                <a:solidFill>
                  <a:srgbClr val="000000"/>
                </a:solidFill>
                <a:latin typeface="Times New Roman" pitchFamily="16" charset="0"/>
                <a:cs typeface="Lucida Sans Unicode" charset="0"/>
              </a:rPr>
              <a:pPr eaLnBrk="1" hangingPunct="1"/>
              <a:t>2</a:t>
            </a:fld>
            <a:endParaRPr lang="de-DE">
              <a:solidFill>
                <a:srgbClr val="000000"/>
              </a:solidFill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70659" name="Text Box 1"/>
          <p:cNvSpPr txBox="1">
            <a:spLocks noChangeArrowheads="1"/>
          </p:cNvSpPr>
          <p:nvPr/>
        </p:nvSpPr>
        <p:spPr bwMode="auto">
          <a:xfrm>
            <a:off x="3884353" y="9479792"/>
            <a:ext cx="2967121" cy="49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265" tIns="46952" rIns="90265" bIns="46952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8397110F-7DD6-48CF-905D-46AA39DB25F2}" type="slidenum">
              <a:rPr lang="de-DE" sz="1100">
                <a:solidFill>
                  <a:srgbClr val="000000"/>
                </a:solidFill>
                <a:latin typeface="Times New Roman" pitchFamily="16" charset="0"/>
                <a:cs typeface="Lucida Sans Unicode" charset="0"/>
              </a:rPr>
              <a:pPr algn="r" eaLnBrk="1" hangingPunct="1">
                <a:buClrTx/>
                <a:buFontTx/>
                <a:buNone/>
              </a:pPr>
              <a:t>2</a:t>
            </a:fld>
            <a:endParaRPr lang="de-DE" sz="1100">
              <a:solidFill>
                <a:srgbClr val="000000"/>
              </a:solidFill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70660" name="Text Box 2"/>
          <p:cNvSpPr txBox="1">
            <a:spLocks noChangeArrowheads="1"/>
          </p:cNvSpPr>
          <p:nvPr/>
        </p:nvSpPr>
        <p:spPr bwMode="auto">
          <a:xfrm>
            <a:off x="3881090" y="9481388"/>
            <a:ext cx="2945905" cy="469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  <a:buClrTx/>
              <a:buFontTx/>
              <a:buNone/>
            </a:pPr>
            <a:fld id="{2F3ED330-91AA-4B80-8979-AE5191E3D2ED}" type="slidenum">
              <a:rPr lang="de-DE" sz="13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  <a:buClrTx/>
                <a:buFontTx/>
                <a:buNone/>
              </a:pPr>
              <a:t>2</a:t>
            </a:fld>
            <a:endParaRPr lang="de-DE" sz="13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1" name="Text Box 3"/>
          <p:cNvSpPr txBox="1">
            <a:spLocks noChangeArrowheads="1"/>
          </p:cNvSpPr>
          <p:nvPr/>
        </p:nvSpPr>
        <p:spPr bwMode="auto">
          <a:xfrm>
            <a:off x="3881087" y="9481384"/>
            <a:ext cx="2947536" cy="47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  <a:buClrTx/>
              <a:buFontTx/>
              <a:buNone/>
            </a:pPr>
            <a:fld id="{F6B1C5CE-22B7-418D-8A1B-A5B5FC3F4541}" type="slidenum">
              <a:rPr lang="de-DE" sz="13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  <a:buClrTx/>
                <a:buFontTx/>
                <a:buNone/>
              </a:pPr>
              <a:t>2</a:t>
            </a:fld>
            <a:endParaRPr lang="de-DE" sz="13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2" name="Text Box 4"/>
          <p:cNvSpPr txBox="1">
            <a:spLocks noChangeArrowheads="1"/>
          </p:cNvSpPr>
          <p:nvPr/>
        </p:nvSpPr>
        <p:spPr bwMode="auto">
          <a:xfrm>
            <a:off x="3487756" y="8801528"/>
            <a:ext cx="2661922" cy="448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  <a:buClrTx/>
              <a:buFontTx/>
              <a:buNone/>
            </a:pPr>
            <a:fld id="{800C84EA-C44E-4E8A-8B2A-0307E89D6072}" type="slidenum">
              <a:rPr lang="de-DE" sz="11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  <a:buClrTx/>
                <a:buFontTx/>
                <a:buNone/>
              </a:pPr>
              <a:t>2</a:t>
            </a:fld>
            <a:endParaRPr lang="de-DE" sz="11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3" name="Text Box 5"/>
          <p:cNvSpPr txBox="1">
            <a:spLocks noChangeArrowheads="1"/>
          </p:cNvSpPr>
          <p:nvPr/>
        </p:nvSpPr>
        <p:spPr bwMode="auto">
          <a:xfrm>
            <a:off x="3487756" y="8801528"/>
            <a:ext cx="2661922" cy="448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  <a:buClrTx/>
              <a:buFontTx/>
              <a:buNone/>
            </a:pPr>
            <a:fld id="{6D2B1352-C640-4B18-BF25-9D3AC9517FE5}" type="slidenum">
              <a:rPr lang="de-DE" sz="11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  <a:buClrTx/>
                <a:buFontTx/>
                <a:buNone/>
              </a:pPr>
              <a:t>2</a:t>
            </a:fld>
            <a:endParaRPr lang="de-DE" sz="11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4" name="Text Box 6"/>
          <p:cNvSpPr txBox="1">
            <a:spLocks noChangeArrowheads="1"/>
          </p:cNvSpPr>
          <p:nvPr/>
        </p:nvSpPr>
        <p:spPr bwMode="auto">
          <a:xfrm>
            <a:off x="3487758" y="8801525"/>
            <a:ext cx="2671714" cy="456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  <a:buClrTx/>
              <a:buFontTx/>
              <a:buNone/>
            </a:pPr>
            <a:fld id="{5E219EFF-B2A7-41F8-9DDF-C7156E3F2BCC}" type="slidenum">
              <a:rPr lang="de-DE" sz="11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  <a:buClrTx/>
                <a:buFontTx/>
                <a:buNone/>
              </a:pPr>
              <a:t>2</a:t>
            </a:fld>
            <a:endParaRPr lang="de-DE" sz="11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5" name="Text Box 7"/>
          <p:cNvSpPr txBox="1">
            <a:spLocks noChangeArrowheads="1"/>
          </p:cNvSpPr>
          <p:nvPr/>
        </p:nvSpPr>
        <p:spPr bwMode="auto">
          <a:xfrm>
            <a:off x="3487760" y="8801525"/>
            <a:ext cx="2673347" cy="456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  <a:buClrTx/>
              <a:buFontTx/>
              <a:buNone/>
            </a:pPr>
            <a:fld id="{BB01AD0A-5840-417A-9B59-E8D2635F7FC3}" type="slidenum">
              <a:rPr lang="de-DE" sz="11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  <a:buClrTx/>
                <a:buFontTx/>
                <a:buNone/>
              </a:pPr>
              <a:t>2</a:t>
            </a:fld>
            <a:endParaRPr lang="de-DE" sz="11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6" name="Text Box 8"/>
          <p:cNvSpPr txBox="1">
            <a:spLocks noChangeArrowheads="1"/>
          </p:cNvSpPr>
          <p:nvPr/>
        </p:nvSpPr>
        <p:spPr bwMode="auto">
          <a:xfrm>
            <a:off x="830733" y="695822"/>
            <a:ext cx="4504541" cy="3472731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447" tIns="46226" rIns="92447" bIns="46226" anchor="ctr"/>
          <a:lstStyle/>
          <a:p>
            <a:endParaRPr lang="de-DE"/>
          </a:p>
        </p:txBody>
      </p:sp>
      <p:sp>
        <p:nvSpPr>
          <p:cNvPr id="70667" name="Text Box 9"/>
          <p:cNvSpPr txBox="1">
            <a:spLocks noGrp="1" noChangeArrowheads="1"/>
          </p:cNvSpPr>
          <p:nvPr>
            <p:ph type="body"/>
          </p:nvPr>
        </p:nvSpPr>
        <p:spPr>
          <a:xfrm>
            <a:off x="685475" y="4739897"/>
            <a:ext cx="5459308" cy="446699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>
            <a:lvl1pPr marL="147638" indent="-147638"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>
              <a:spcBef>
                <a:spcPts val="468"/>
              </a:spcBef>
            </a:pPr>
            <a:endParaRPr lang="de-DE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42488" indent="-231136" defTabSz="45424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3004758" indent="-231136" defTabSz="45424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67029" indent="-231136" defTabSz="45424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929299" indent="-231136" defTabSz="45424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eaLnBrk="1" hangingPunct="1"/>
            <a:fld id="{665DCEBC-A929-4E20-83C4-CF02C2261261}" type="slidenum">
              <a:rPr lang="de-DE">
                <a:solidFill>
                  <a:srgbClr val="000000"/>
                </a:solidFill>
                <a:latin typeface="Times New Roman" pitchFamily="16" charset="0"/>
                <a:cs typeface="Lucida Sans Unicode" charset="0"/>
              </a:rPr>
              <a:pPr eaLnBrk="1" hangingPunct="1"/>
              <a:t>11</a:t>
            </a:fld>
            <a:endParaRPr lang="de-DE">
              <a:solidFill>
                <a:srgbClr val="000000"/>
              </a:solidFill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89091" name="Text Box 1"/>
          <p:cNvSpPr txBox="1">
            <a:spLocks noChangeArrowheads="1"/>
          </p:cNvSpPr>
          <p:nvPr/>
        </p:nvSpPr>
        <p:spPr bwMode="auto">
          <a:xfrm>
            <a:off x="3850187" y="9479793"/>
            <a:ext cx="2941020" cy="49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270" tIns="46955" rIns="90270" bIns="46955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E87BC8FF-9712-4DEA-B112-083D872DEA73}" type="slidenum">
              <a:rPr lang="de-DE" sz="1100">
                <a:solidFill>
                  <a:srgbClr val="000000"/>
                </a:solidFill>
                <a:latin typeface="Times New Roman" pitchFamily="16" charset="0"/>
                <a:cs typeface="Lucida Sans Unicode" charset="0"/>
              </a:rPr>
              <a:pPr algn="r" eaLnBrk="1" hangingPunct="1">
                <a:buClrTx/>
                <a:buFontTx/>
                <a:buNone/>
              </a:pPr>
              <a:t>11</a:t>
            </a:fld>
            <a:endParaRPr lang="de-DE" sz="1100">
              <a:solidFill>
                <a:srgbClr val="000000"/>
              </a:solidFill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89092" name="Text Box 2"/>
          <p:cNvSpPr txBox="1">
            <a:spLocks noChangeArrowheads="1"/>
          </p:cNvSpPr>
          <p:nvPr/>
        </p:nvSpPr>
        <p:spPr bwMode="auto">
          <a:xfrm>
            <a:off x="3846953" y="9479787"/>
            <a:ext cx="2918371" cy="466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  <a:buClrTx/>
              <a:buFontTx/>
              <a:buNone/>
            </a:pPr>
            <a:fld id="{624255F0-6FFB-4998-AE99-BD69EBEA9325}" type="slidenum">
              <a:rPr lang="de-DE" sz="11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  <a:buClrTx/>
                <a:buFontTx/>
                <a:buNone/>
              </a:pPr>
              <a:t>11</a:t>
            </a:fld>
            <a:endParaRPr lang="de-DE" sz="11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89093" name="Rectangle 3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58825"/>
            <a:ext cx="6594475" cy="37099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4" name="Rectangle 4"/>
          <p:cNvSpPr txBox="1">
            <a:spLocks noGrp="1" noChangeArrowheads="1"/>
          </p:cNvSpPr>
          <p:nvPr>
            <p:ph type="body" idx="1"/>
          </p:nvPr>
        </p:nvSpPr>
        <p:spPr>
          <a:xfrm>
            <a:off x="679449" y="4741495"/>
            <a:ext cx="5406433" cy="446060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5343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42488" indent="-231136" defTabSz="45424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3004758" indent="-231136" defTabSz="45424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67029" indent="-231136" defTabSz="45424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929299" indent="-231136" defTabSz="45424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eaLnBrk="1" hangingPunct="1"/>
            <a:fld id="{665DCEBC-A929-4E20-83C4-CF02C2261261}" type="slidenum">
              <a:rPr lang="de-DE">
                <a:solidFill>
                  <a:srgbClr val="000000"/>
                </a:solidFill>
                <a:latin typeface="Times New Roman" pitchFamily="16" charset="0"/>
                <a:cs typeface="Lucida Sans Unicode" charset="0"/>
              </a:rPr>
              <a:pPr eaLnBrk="1" hangingPunct="1"/>
              <a:t>12</a:t>
            </a:fld>
            <a:endParaRPr lang="de-DE">
              <a:solidFill>
                <a:srgbClr val="000000"/>
              </a:solidFill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89091" name="Text Box 1"/>
          <p:cNvSpPr txBox="1">
            <a:spLocks noChangeArrowheads="1"/>
          </p:cNvSpPr>
          <p:nvPr/>
        </p:nvSpPr>
        <p:spPr bwMode="auto">
          <a:xfrm>
            <a:off x="3850187" y="9479793"/>
            <a:ext cx="2941020" cy="49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270" tIns="46955" rIns="90270" bIns="46955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E87BC8FF-9712-4DEA-B112-083D872DEA73}" type="slidenum">
              <a:rPr lang="de-DE" sz="1100">
                <a:solidFill>
                  <a:srgbClr val="000000"/>
                </a:solidFill>
                <a:latin typeface="Times New Roman" pitchFamily="16" charset="0"/>
                <a:cs typeface="Lucida Sans Unicode" charset="0"/>
              </a:rPr>
              <a:pPr algn="r" eaLnBrk="1" hangingPunct="1">
                <a:buClrTx/>
                <a:buFontTx/>
                <a:buNone/>
              </a:pPr>
              <a:t>12</a:t>
            </a:fld>
            <a:endParaRPr lang="de-DE" sz="1100">
              <a:solidFill>
                <a:srgbClr val="000000"/>
              </a:solidFill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89092" name="Text Box 2"/>
          <p:cNvSpPr txBox="1">
            <a:spLocks noChangeArrowheads="1"/>
          </p:cNvSpPr>
          <p:nvPr/>
        </p:nvSpPr>
        <p:spPr bwMode="auto">
          <a:xfrm>
            <a:off x="3846953" y="9479787"/>
            <a:ext cx="2918371" cy="466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  <a:buClrTx/>
              <a:buFontTx/>
              <a:buNone/>
            </a:pPr>
            <a:fld id="{624255F0-6FFB-4998-AE99-BD69EBEA9325}" type="slidenum">
              <a:rPr lang="de-DE" sz="11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  <a:buClrTx/>
                <a:buFontTx/>
                <a:buNone/>
              </a:pPr>
              <a:t>12</a:t>
            </a:fld>
            <a:endParaRPr lang="de-DE" sz="11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89093" name="Rectangle 3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58825"/>
            <a:ext cx="6594475" cy="37099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4" name="Rectangle 4"/>
          <p:cNvSpPr txBox="1">
            <a:spLocks noGrp="1" noChangeArrowheads="1"/>
          </p:cNvSpPr>
          <p:nvPr>
            <p:ph type="body" idx="1"/>
          </p:nvPr>
        </p:nvSpPr>
        <p:spPr>
          <a:xfrm>
            <a:off x="679449" y="4741495"/>
            <a:ext cx="5406433" cy="446060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5213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0786B10-6AD1-4C5B-AA7A-ADC7F7C788FE}" type="slidenum">
              <a:rPr lang="de-DE"/>
              <a:pPr/>
              <a:t>13</a:t>
            </a:fld>
            <a:endParaRPr lang="de-DE"/>
          </a:p>
        </p:txBody>
      </p:sp>
      <p:sp>
        <p:nvSpPr>
          <p:cNvPr id="314370" name="Rectangle 25"/>
          <p:cNvSpPr txBox="1">
            <a:spLocks noGrp="1" noChangeArrowheads="1"/>
          </p:cNvSpPr>
          <p:nvPr/>
        </p:nvSpPr>
        <p:spPr bwMode="auto">
          <a:xfrm>
            <a:off x="3881441" y="8732696"/>
            <a:ext cx="2947987" cy="432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650875" indent="-250825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1001713" indent="-200025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403350" indent="-201613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1803400" indent="-200025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2606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7178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1750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6322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 hangingPunct="0">
              <a:lnSpc>
                <a:spcPct val="95000"/>
              </a:lnSpc>
            </a:pPr>
            <a:fld id="{AB32026B-44E6-4890-9976-D9EBEE32B0BA}" type="slidenum">
              <a:rPr lang="de-DE" sz="1200">
                <a:solidFill>
                  <a:srgbClr val="FFFFFF"/>
                </a:solidFill>
                <a:ea typeface="Arial Unicode MS" pitchFamily="34" charset="-128"/>
                <a:cs typeface="Arial Unicode MS" pitchFamily="34" charset="-128"/>
              </a:rPr>
              <a:pPr algn="r" hangingPunct="0">
                <a:lnSpc>
                  <a:spcPct val="95000"/>
                </a:lnSpc>
              </a:pPr>
              <a:t>13</a:t>
            </a:fld>
            <a:endParaRPr lang="de-DE" sz="1200">
              <a:solidFill>
                <a:srgbClr val="FFFFFF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14371" name="Text Box 1"/>
          <p:cNvSpPr txBox="1">
            <a:spLocks noChangeArrowheads="1"/>
          </p:cNvSpPr>
          <p:nvPr/>
        </p:nvSpPr>
        <p:spPr bwMode="auto">
          <a:xfrm>
            <a:off x="3881441" y="8732696"/>
            <a:ext cx="2949575" cy="43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650875" indent="-250825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1001713" indent="-200025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403350" indent="-201613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1803400" indent="-200025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2606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7178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1750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6322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 hangingPunct="0">
              <a:lnSpc>
                <a:spcPct val="95000"/>
              </a:lnSpc>
            </a:pPr>
            <a:fld id="{0BA9457A-7931-47B9-8DE7-8C415AB68DB6}" type="slidenum">
              <a:rPr lang="de-DE" sz="1200">
                <a:solidFill>
                  <a:srgbClr val="FFFFFF"/>
                </a:solidFill>
                <a:ea typeface="Arial Unicode MS" pitchFamily="34" charset="-128"/>
                <a:cs typeface="Arial Unicode MS" pitchFamily="34" charset="-128"/>
              </a:rPr>
              <a:pPr algn="r" hangingPunct="0">
                <a:lnSpc>
                  <a:spcPct val="95000"/>
                </a:lnSpc>
              </a:pPr>
              <a:t>13</a:t>
            </a:fld>
            <a:endParaRPr lang="de-DE" sz="1200">
              <a:solidFill>
                <a:srgbClr val="FFFFFF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14372" name="Text Box 2"/>
          <p:cNvSpPr txBox="1">
            <a:spLocks noChangeArrowheads="1"/>
          </p:cNvSpPr>
          <p:nvPr/>
        </p:nvSpPr>
        <p:spPr bwMode="auto">
          <a:xfrm>
            <a:off x="3489325" y="8106995"/>
            <a:ext cx="2662238" cy="4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650875" indent="-250825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1001713" indent="-200025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403350" indent="-201613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1803400" indent="-200025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2606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7178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1750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6322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 hangingPunct="0">
              <a:lnSpc>
                <a:spcPct val="95000"/>
              </a:lnSpc>
            </a:pPr>
            <a:fld id="{25923A14-9AC8-4A5D-B382-4B972DF0236C}" type="slidenum">
              <a:rPr lang="de-DE" sz="1100">
                <a:solidFill>
                  <a:srgbClr val="FFFFFF"/>
                </a:solidFill>
                <a:ea typeface="Arial Unicode MS" pitchFamily="34" charset="-128"/>
                <a:cs typeface="Arial Unicode MS" pitchFamily="34" charset="-128"/>
              </a:rPr>
              <a:pPr algn="r" hangingPunct="0">
                <a:lnSpc>
                  <a:spcPct val="95000"/>
                </a:lnSpc>
              </a:pPr>
              <a:t>13</a:t>
            </a:fld>
            <a:endParaRPr lang="de-DE" sz="1100">
              <a:solidFill>
                <a:srgbClr val="FFFFFF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14373" name="Text Box 3"/>
          <p:cNvSpPr txBox="1">
            <a:spLocks noChangeArrowheads="1"/>
          </p:cNvSpPr>
          <p:nvPr/>
        </p:nvSpPr>
        <p:spPr bwMode="auto">
          <a:xfrm>
            <a:off x="3489325" y="8106995"/>
            <a:ext cx="2662238" cy="4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650875" indent="-250825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1001713" indent="-200025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403350" indent="-201613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1803400" indent="-200025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2606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7178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1750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6322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 hangingPunct="0">
              <a:lnSpc>
                <a:spcPct val="95000"/>
              </a:lnSpc>
            </a:pPr>
            <a:fld id="{68C83F49-BAC6-41EC-9C63-9A1F01CA7372}" type="slidenum">
              <a:rPr lang="de-DE" sz="1100">
                <a:solidFill>
                  <a:srgbClr val="FFFFFF"/>
                </a:solidFill>
                <a:ea typeface="Arial Unicode MS" pitchFamily="34" charset="-128"/>
                <a:cs typeface="Arial Unicode MS" pitchFamily="34" charset="-128"/>
              </a:rPr>
              <a:pPr algn="r" hangingPunct="0">
                <a:lnSpc>
                  <a:spcPct val="95000"/>
                </a:lnSpc>
              </a:pPr>
              <a:t>13</a:t>
            </a:fld>
            <a:endParaRPr lang="de-DE" sz="1100">
              <a:solidFill>
                <a:srgbClr val="FFFFFF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14374" name="Text Box 4"/>
          <p:cNvSpPr txBox="1">
            <a:spLocks noChangeArrowheads="1"/>
          </p:cNvSpPr>
          <p:nvPr/>
        </p:nvSpPr>
        <p:spPr bwMode="auto">
          <a:xfrm>
            <a:off x="3489328" y="8106994"/>
            <a:ext cx="2670175" cy="421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650875" indent="-250825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1001713" indent="-200025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403350" indent="-201613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1803400" indent="-200025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2606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7178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1750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6322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 hangingPunct="0">
              <a:lnSpc>
                <a:spcPct val="95000"/>
              </a:lnSpc>
            </a:pPr>
            <a:fld id="{9FA1039F-1175-43F7-9BF0-E1AB6699B20C}" type="slidenum">
              <a:rPr lang="de-DE" sz="1100">
                <a:solidFill>
                  <a:srgbClr val="FFFFFF"/>
                </a:solidFill>
                <a:ea typeface="Arial Unicode MS" pitchFamily="34" charset="-128"/>
                <a:cs typeface="Arial Unicode MS" pitchFamily="34" charset="-128"/>
              </a:rPr>
              <a:pPr algn="r" hangingPunct="0">
                <a:lnSpc>
                  <a:spcPct val="95000"/>
                </a:lnSpc>
              </a:pPr>
              <a:t>13</a:t>
            </a:fld>
            <a:endParaRPr lang="de-DE" sz="1100">
              <a:solidFill>
                <a:srgbClr val="FFFFFF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14375" name="Text Box 5"/>
          <p:cNvSpPr txBox="1">
            <a:spLocks noChangeArrowheads="1"/>
          </p:cNvSpPr>
          <p:nvPr/>
        </p:nvSpPr>
        <p:spPr bwMode="auto">
          <a:xfrm>
            <a:off x="3489328" y="8106994"/>
            <a:ext cx="2671763" cy="421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650875" indent="-250825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1001713" indent="-200025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403350" indent="-201613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1803400" indent="-200025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2606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7178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1750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6322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 hangingPunct="0">
              <a:lnSpc>
                <a:spcPct val="95000"/>
              </a:lnSpc>
            </a:pPr>
            <a:fld id="{5BA39D06-B191-4F30-9D89-0B8B9F7E8B1F}" type="slidenum">
              <a:rPr lang="de-DE" sz="1100">
                <a:solidFill>
                  <a:srgbClr val="FFFFFF"/>
                </a:solidFill>
                <a:ea typeface="Arial Unicode MS" pitchFamily="34" charset="-128"/>
                <a:cs typeface="Arial Unicode MS" pitchFamily="34" charset="-128"/>
              </a:rPr>
              <a:pPr algn="r" hangingPunct="0">
                <a:lnSpc>
                  <a:spcPct val="95000"/>
                </a:lnSpc>
              </a:pPr>
              <a:t>13</a:t>
            </a:fld>
            <a:endParaRPr lang="de-DE" sz="1100">
              <a:solidFill>
                <a:srgbClr val="FFFFFF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14376" name="Text Box 6"/>
          <p:cNvSpPr txBox="1">
            <a:spLocks noChangeArrowheads="1"/>
          </p:cNvSpPr>
          <p:nvPr/>
        </p:nvSpPr>
        <p:spPr bwMode="auto">
          <a:xfrm>
            <a:off x="831853" y="640069"/>
            <a:ext cx="4505325" cy="32003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>
            <a:lvl1pPr defTabSz="393700"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650875" indent="-250825" defTabSz="393700"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1001713" indent="-200025" defTabSz="393700"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403350" indent="-201613" defTabSz="393700"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1803400" indent="-200025" defTabSz="393700"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2606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7178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1750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6322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hangingPunct="0">
              <a:lnSpc>
                <a:spcPct val="93000"/>
              </a:lnSpc>
            </a:pPr>
            <a:endParaRPr lang="de-DE" sz="160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14377" name="Text Box 7"/>
          <p:cNvSpPr txBox="1">
            <a:spLocks noGrp="1" noChangeArrowheads="1"/>
          </p:cNvSpPr>
          <p:nvPr>
            <p:ph type="body"/>
          </p:nvPr>
        </p:nvSpPr>
        <p:spPr>
          <a:xfrm>
            <a:off x="685800" y="4367146"/>
            <a:ext cx="5461000" cy="4113354"/>
          </a:xfrm>
          <a:ln/>
        </p:spPr>
        <p:txBody>
          <a:bodyPr lIns="0" tIns="0" rIns="0" bIns="0" anchor="ctr" anchorCtr="1"/>
          <a:lstStyle>
            <a:lvl1pPr marL="317500" indent="-317500"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1200">
                <a:solidFill>
                  <a:srgbClr val="000000"/>
                </a:solidFill>
                <a:latin typeface="Arial" charset="0"/>
              </a:defRPr>
            </a:lvl1pPr>
            <a:lvl2pPr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1200">
                <a:solidFill>
                  <a:srgbClr val="000000"/>
                </a:solidFill>
                <a:latin typeface="Arial" charset="0"/>
              </a:defRPr>
            </a:lvl2pPr>
            <a:lvl3pPr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1200">
                <a:solidFill>
                  <a:srgbClr val="000000"/>
                </a:solidFill>
                <a:latin typeface="Arial" charset="0"/>
              </a:defRPr>
            </a:lvl3pPr>
            <a:lvl4pPr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1200">
                <a:solidFill>
                  <a:srgbClr val="000000"/>
                </a:solidFill>
                <a:latin typeface="Arial" charset="0"/>
              </a:defRPr>
            </a:lvl4pPr>
            <a:lvl5pPr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1200"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1200"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1200"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1200"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1200">
                <a:solidFill>
                  <a:srgbClr val="000000"/>
                </a:solidFill>
                <a:latin typeface="Arial" charset="0"/>
              </a:defRPr>
            </a:lvl9pPr>
          </a:lstStyle>
          <a:p>
            <a:pPr>
              <a:spcBef>
                <a:spcPts val="450"/>
              </a:spcBef>
            </a:pPr>
            <a:r>
              <a:rPr lang="de-DE">
                <a:solidFill>
                  <a:srgbClr val="FFFFFF"/>
                </a:solidFill>
                <a:cs typeface="Arial" charset="0"/>
              </a:rPr>
              <a:t>Aber nicht nur Boden, Stickstoff und Phosphat werden in großen Mengen ausgetragen:</a:t>
            </a:r>
          </a:p>
          <a:p>
            <a:pPr>
              <a:spcBef>
                <a:spcPts val="450"/>
              </a:spcBef>
              <a:buFont typeface="Arial" charset="0"/>
              <a:buChar char="•"/>
            </a:pPr>
            <a:r>
              <a:rPr lang="de-DE">
                <a:solidFill>
                  <a:srgbClr val="FFFFFF"/>
                </a:solidFill>
                <a:cs typeface="Arial" charset="0"/>
              </a:rPr>
              <a:t>Seit ca. 150 Jahren hat sich der Verlust an Stoffen (Basen) verhundertfacht!</a:t>
            </a:r>
          </a:p>
          <a:p>
            <a:pPr>
              <a:spcBef>
                <a:spcPts val="450"/>
              </a:spcBef>
              <a:buFont typeface="Arial" charset="0"/>
              <a:buChar char="•"/>
            </a:pPr>
            <a:r>
              <a:rPr lang="de-DE">
                <a:solidFill>
                  <a:srgbClr val="FFFFFF"/>
                </a:solidFill>
                <a:cs typeface="Arial" charset="0"/>
              </a:rPr>
              <a:t>Gesamtverlust ca. 1 to/ha*a (ohne NaCl), davon N ca. 20 kg/ha*a und P ca. 0,5 kg/ha*a</a:t>
            </a:r>
          </a:p>
          <a:p>
            <a:pPr>
              <a:spcBef>
                <a:spcPts val="450"/>
              </a:spcBef>
              <a:buFont typeface="Arial" charset="0"/>
              <a:buChar char="•"/>
            </a:pPr>
            <a:r>
              <a:rPr lang="de-DE">
                <a:cs typeface="Arial" charset="0"/>
              </a:rPr>
              <a:t>Der Anteil der basischen Kationen (Calcium, Magnesium und Kalium) liegt bei knapp 30%. </a:t>
            </a:r>
          </a:p>
          <a:p>
            <a:pPr>
              <a:spcBef>
                <a:spcPts val="450"/>
              </a:spcBef>
              <a:buFont typeface="Arial" charset="0"/>
              <a:buChar char="•"/>
            </a:pPr>
            <a:r>
              <a:rPr lang="de-DE">
                <a:solidFill>
                  <a:srgbClr val="FFFFFF"/>
                </a:solidFill>
                <a:cs typeface="Arial" charset="0"/>
              </a:rPr>
              <a:t>Bei anhaltenden Verlusten verlieren die Böden in ca. 150 bis 200 Jahren ihre natürliche Fruchtbarkeit – das Erbe der letzten Eiszeit!</a:t>
            </a:r>
          </a:p>
          <a:p>
            <a:pPr>
              <a:spcBef>
                <a:spcPts val="450"/>
              </a:spcBef>
              <a:buClrTx/>
              <a:buSzTx/>
              <a:buFontTx/>
              <a:buNone/>
            </a:pPr>
            <a:endParaRPr lang="de-DE">
              <a:cs typeface="Arial" charset="0"/>
            </a:endParaRPr>
          </a:p>
          <a:p>
            <a:pPr>
              <a:spcBef>
                <a:spcPts val="450"/>
              </a:spcBef>
              <a:buClrTx/>
              <a:buSzTx/>
              <a:buFontTx/>
              <a:buNone/>
            </a:pPr>
            <a:endParaRPr lang="de-DE">
              <a:cs typeface="Arial" charset="0"/>
            </a:endParaRPr>
          </a:p>
          <a:p>
            <a:pPr>
              <a:spcBef>
                <a:spcPts val="450"/>
              </a:spcBef>
              <a:buClrTx/>
              <a:buSzTx/>
              <a:buFontTx/>
              <a:buNone/>
            </a:pPr>
            <a:r>
              <a:rPr lang="de-DE">
                <a:cs typeface="Arial" charset="0"/>
              </a:rPr>
              <a:t>Hohe Stoffausträge sind nicht auf einzelne Teilbereiche der Stör beschränkt. Die gelösten Stofffrachten in</a:t>
            </a:r>
          </a:p>
          <a:p>
            <a:pPr>
              <a:spcBef>
                <a:spcPts val="450"/>
              </a:spcBef>
              <a:buClrTx/>
              <a:buSzTx/>
              <a:buFontTx/>
              <a:buNone/>
            </a:pPr>
            <a:r>
              <a:rPr lang="de-DE">
                <a:cs typeface="Arial" charset="0"/>
              </a:rPr>
              <a:t>Flüssen wie z.B. der Havel oder dem Rhein ergeben ein ähnlich erschreckendes Bild. Die unterschiedliche</a:t>
            </a:r>
          </a:p>
          <a:p>
            <a:pPr>
              <a:spcBef>
                <a:spcPts val="450"/>
              </a:spcBef>
              <a:buClrTx/>
              <a:buSzTx/>
              <a:buFontTx/>
              <a:buNone/>
            </a:pPr>
            <a:r>
              <a:rPr lang="de-DE">
                <a:cs typeface="Arial" charset="0"/>
              </a:rPr>
              <a:t>Geologie, Geomorphologie etc. macht sich dabei als räumliche Varianz in den Flußeinzugsgebieten</a:t>
            </a:r>
          </a:p>
          <a:p>
            <a:pPr>
              <a:spcBef>
                <a:spcPts val="450"/>
              </a:spcBef>
              <a:buClrTx/>
              <a:buSzTx/>
              <a:buFontTx/>
              <a:buNone/>
            </a:pPr>
            <a:r>
              <a:rPr lang="de-DE">
                <a:cs typeface="Arial" charset="0"/>
              </a:rPr>
              <a:t>bemerkbar. Gleichwohl sind Gebiete mit nur noch geringen Vorräten, wie die brandenburgische</a:t>
            </a:r>
          </a:p>
          <a:p>
            <a:pPr>
              <a:spcBef>
                <a:spcPts val="450"/>
              </a:spcBef>
              <a:buClrTx/>
              <a:buSzTx/>
              <a:buFontTx/>
              <a:buNone/>
            </a:pPr>
            <a:r>
              <a:rPr lang="de-DE">
                <a:cs typeface="Arial" charset="0"/>
              </a:rPr>
              <a:t>"Streusandbüchse" oder die Kuppen von Mittelgebirgen, akuter gefährdet als solche mit großen Vorräten wie</a:t>
            </a:r>
          </a:p>
          <a:p>
            <a:pPr>
              <a:spcBef>
                <a:spcPts val="450"/>
              </a:spcBef>
              <a:buClrTx/>
              <a:buSzTx/>
              <a:buFontTx/>
              <a:buNone/>
            </a:pPr>
            <a:r>
              <a:rPr lang="de-DE">
                <a:cs typeface="Arial" charset="0"/>
              </a:rPr>
              <a:t>die Kalkalpen.</a:t>
            </a:r>
          </a:p>
          <a:p>
            <a:pPr>
              <a:spcBef>
                <a:spcPts val="450"/>
              </a:spcBef>
              <a:buClrTx/>
              <a:buSzTx/>
              <a:buFontTx/>
              <a:buNone/>
            </a:pPr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42488" indent="-231136" defTabSz="45424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3004758" indent="-231136" defTabSz="45424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67029" indent="-231136" defTabSz="45424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929299" indent="-231136" defTabSz="45424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eaLnBrk="1" hangingPunct="1"/>
            <a:fld id="{665DCEBC-A929-4E20-83C4-CF02C2261261}" type="slidenum">
              <a:rPr lang="de-DE">
                <a:solidFill>
                  <a:srgbClr val="000000"/>
                </a:solidFill>
                <a:latin typeface="Times New Roman" pitchFamily="16" charset="0"/>
                <a:cs typeface="Lucida Sans Unicode" charset="0"/>
              </a:rPr>
              <a:pPr eaLnBrk="1" hangingPunct="1"/>
              <a:t>14</a:t>
            </a:fld>
            <a:endParaRPr lang="de-DE">
              <a:solidFill>
                <a:srgbClr val="000000"/>
              </a:solidFill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89091" name="Text Box 1"/>
          <p:cNvSpPr txBox="1">
            <a:spLocks noChangeArrowheads="1"/>
          </p:cNvSpPr>
          <p:nvPr/>
        </p:nvSpPr>
        <p:spPr bwMode="auto">
          <a:xfrm>
            <a:off x="3884355" y="9479793"/>
            <a:ext cx="2967120" cy="49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270" tIns="46955" rIns="90270" bIns="46955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E87BC8FF-9712-4DEA-B112-083D872DEA73}" type="slidenum">
              <a:rPr lang="de-DE" sz="1100">
                <a:solidFill>
                  <a:srgbClr val="000000"/>
                </a:solidFill>
                <a:latin typeface="Times New Roman" pitchFamily="16" charset="0"/>
                <a:cs typeface="Lucida Sans Unicode" charset="0"/>
              </a:rPr>
              <a:pPr algn="r" eaLnBrk="1" hangingPunct="1">
                <a:buClrTx/>
                <a:buFontTx/>
                <a:buNone/>
              </a:pPr>
              <a:t>14</a:t>
            </a:fld>
            <a:endParaRPr lang="de-DE" sz="1100">
              <a:solidFill>
                <a:srgbClr val="000000"/>
              </a:solidFill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89092" name="Text Box 2"/>
          <p:cNvSpPr txBox="1">
            <a:spLocks noChangeArrowheads="1"/>
          </p:cNvSpPr>
          <p:nvPr/>
        </p:nvSpPr>
        <p:spPr bwMode="auto">
          <a:xfrm>
            <a:off x="3881091" y="9479787"/>
            <a:ext cx="2944270" cy="466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  <a:buClrTx/>
              <a:buFontTx/>
              <a:buNone/>
            </a:pPr>
            <a:fld id="{624255F0-6FFB-4998-AE99-BD69EBEA9325}" type="slidenum">
              <a:rPr lang="de-DE" sz="11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  <a:buClrTx/>
                <a:buFontTx/>
                <a:buNone/>
              </a:pPr>
              <a:t>14</a:t>
            </a:fld>
            <a:endParaRPr lang="de-DE" sz="11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89093" name="Rectangle 3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" y="758825"/>
            <a:ext cx="6594475" cy="37099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4" name="Rectangle 4"/>
          <p:cNvSpPr txBox="1">
            <a:spLocks noGrp="1" noChangeArrowheads="1"/>
          </p:cNvSpPr>
          <p:nvPr>
            <p:ph type="body" idx="1"/>
          </p:nvPr>
        </p:nvSpPr>
        <p:spPr>
          <a:xfrm>
            <a:off x="685477" y="4741494"/>
            <a:ext cx="5454412" cy="446060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42488" indent="-231136" defTabSz="45424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3004758" indent="-231136" defTabSz="45424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67029" indent="-231136" defTabSz="45424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929299" indent="-231136" defTabSz="45424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eaLnBrk="1" hangingPunct="1"/>
            <a:fld id="{665DCEBC-A929-4E20-83C4-CF02C2261261}" type="slidenum">
              <a:rPr lang="de-DE">
                <a:solidFill>
                  <a:srgbClr val="000000"/>
                </a:solidFill>
                <a:latin typeface="Times New Roman" pitchFamily="16" charset="0"/>
                <a:cs typeface="Lucida Sans Unicode" charset="0"/>
              </a:rPr>
              <a:pPr eaLnBrk="1" hangingPunct="1"/>
              <a:t>15</a:t>
            </a:fld>
            <a:endParaRPr lang="de-DE">
              <a:solidFill>
                <a:srgbClr val="000000"/>
              </a:solidFill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89091" name="Text Box 1"/>
          <p:cNvSpPr txBox="1">
            <a:spLocks noChangeArrowheads="1"/>
          </p:cNvSpPr>
          <p:nvPr/>
        </p:nvSpPr>
        <p:spPr bwMode="auto">
          <a:xfrm>
            <a:off x="3884355" y="9479793"/>
            <a:ext cx="2967120" cy="49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270" tIns="46955" rIns="90270" bIns="46955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E87BC8FF-9712-4DEA-B112-083D872DEA73}" type="slidenum">
              <a:rPr lang="de-DE" sz="1100">
                <a:solidFill>
                  <a:srgbClr val="000000"/>
                </a:solidFill>
                <a:latin typeface="Times New Roman" pitchFamily="16" charset="0"/>
                <a:cs typeface="Lucida Sans Unicode" charset="0"/>
              </a:rPr>
              <a:pPr algn="r" eaLnBrk="1" hangingPunct="1">
                <a:buClrTx/>
                <a:buFontTx/>
                <a:buNone/>
              </a:pPr>
              <a:t>15</a:t>
            </a:fld>
            <a:endParaRPr lang="de-DE" sz="1100">
              <a:solidFill>
                <a:srgbClr val="000000"/>
              </a:solidFill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89092" name="Text Box 2"/>
          <p:cNvSpPr txBox="1">
            <a:spLocks noChangeArrowheads="1"/>
          </p:cNvSpPr>
          <p:nvPr/>
        </p:nvSpPr>
        <p:spPr bwMode="auto">
          <a:xfrm>
            <a:off x="3881091" y="9479787"/>
            <a:ext cx="2944270" cy="466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  <a:buClrTx/>
              <a:buFontTx/>
              <a:buNone/>
            </a:pPr>
            <a:fld id="{624255F0-6FFB-4998-AE99-BD69EBEA9325}" type="slidenum">
              <a:rPr lang="de-DE" sz="11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  <a:buClrTx/>
                <a:buFontTx/>
                <a:buNone/>
              </a:pPr>
              <a:t>15</a:t>
            </a:fld>
            <a:endParaRPr lang="de-DE" sz="11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89093" name="Rectangle 3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" y="758825"/>
            <a:ext cx="6594475" cy="37099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4" name="Rectangle 4"/>
          <p:cNvSpPr txBox="1">
            <a:spLocks noGrp="1" noChangeArrowheads="1"/>
          </p:cNvSpPr>
          <p:nvPr>
            <p:ph type="body" idx="1"/>
          </p:nvPr>
        </p:nvSpPr>
        <p:spPr>
          <a:xfrm>
            <a:off x="685477" y="4741494"/>
            <a:ext cx="5454412" cy="446060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3745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42323" indent="-231120" defTabSz="4542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3004564" indent="-231120" defTabSz="4542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66804" indent="-231120" defTabSz="4542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929044" indent="-231120" defTabSz="4542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eaLnBrk="1" hangingPunct="1"/>
            <a:fld id="{893D0D28-70EF-4CA1-B13C-D44887366591}" type="slidenum">
              <a:rPr lang="de-DE">
                <a:solidFill>
                  <a:srgbClr val="000000"/>
                </a:solidFill>
                <a:latin typeface="Times New Roman" pitchFamily="16" charset="0"/>
                <a:cs typeface="Lucida Sans Unicode" charset="0"/>
              </a:rPr>
              <a:pPr eaLnBrk="1" hangingPunct="1"/>
              <a:t>16</a:t>
            </a:fld>
            <a:endParaRPr lang="de-DE">
              <a:solidFill>
                <a:srgbClr val="000000"/>
              </a:solidFill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70659" name="Text Box 1"/>
          <p:cNvSpPr txBox="1">
            <a:spLocks noChangeArrowheads="1"/>
          </p:cNvSpPr>
          <p:nvPr/>
        </p:nvSpPr>
        <p:spPr bwMode="auto">
          <a:xfrm>
            <a:off x="3850186" y="9479792"/>
            <a:ext cx="2941021" cy="49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265" tIns="46952" rIns="90265" bIns="46952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/>
            <a:fld id="{8397110F-7DD6-48CF-905D-46AA39DB25F2}" type="slidenum">
              <a:rPr lang="de-DE" sz="1100">
                <a:solidFill>
                  <a:srgbClr val="000000"/>
                </a:solidFill>
                <a:latin typeface="Times New Roman" pitchFamily="16" charset="0"/>
                <a:cs typeface="Lucida Sans Unicode" charset="0"/>
              </a:rPr>
              <a:pPr algn="r" eaLnBrk="1" hangingPunct="1"/>
              <a:t>16</a:t>
            </a:fld>
            <a:endParaRPr lang="de-DE" sz="1100">
              <a:solidFill>
                <a:srgbClr val="000000"/>
              </a:solidFill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70660" name="Text Box 2"/>
          <p:cNvSpPr txBox="1">
            <a:spLocks noChangeArrowheads="1"/>
          </p:cNvSpPr>
          <p:nvPr/>
        </p:nvSpPr>
        <p:spPr bwMode="auto">
          <a:xfrm>
            <a:off x="3846950" y="9481388"/>
            <a:ext cx="2919992" cy="469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</a:pPr>
            <a:fld id="{2F3ED330-91AA-4B80-8979-AE5191E3D2ED}" type="slidenum">
              <a:rPr lang="de-DE" sz="13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</a:pPr>
              <a:t>16</a:t>
            </a:fld>
            <a:endParaRPr lang="de-DE" sz="13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1" name="Text Box 3"/>
          <p:cNvSpPr txBox="1">
            <a:spLocks noChangeArrowheads="1"/>
          </p:cNvSpPr>
          <p:nvPr/>
        </p:nvSpPr>
        <p:spPr bwMode="auto">
          <a:xfrm>
            <a:off x="3846949" y="9481385"/>
            <a:ext cx="2921609" cy="47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</a:pPr>
            <a:fld id="{F6B1C5CE-22B7-418D-8A1B-A5B5FC3F4541}" type="slidenum">
              <a:rPr lang="de-DE" sz="13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</a:pPr>
              <a:t>16</a:t>
            </a:fld>
            <a:endParaRPr lang="de-DE" sz="13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2" name="Text Box 4"/>
          <p:cNvSpPr txBox="1">
            <a:spLocks noChangeArrowheads="1"/>
          </p:cNvSpPr>
          <p:nvPr/>
        </p:nvSpPr>
        <p:spPr bwMode="auto">
          <a:xfrm>
            <a:off x="3457078" y="8801529"/>
            <a:ext cx="2638507" cy="448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</a:pPr>
            <a:fld id="{800C84EA-C44E-4E8A-8B2A-0307E89D6072}" type="slidenum">
              <a:rPr lang="de-DE" sz="11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</a:pPr>
              <a:t>16</a:t>
            </a:fld>
            <a:endParaRPr lang="de-DE" sz="11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3" name="Text Box 5"/>
          <p:cNvSpPr txBox="1">
            <a:spLocks noChangeArrowheads="1"/>
          </p:cNvSpPr>
          <p:nvPr/>
        </p:nvSpPr>
        <p:spPr bwMode="auto">
          <a:xfrm>
            <a:off x="3457078" y="8801529"/>
            <a:ext cx="2638507" cy="448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</a:pPr>
            <a:fld id="{6D2B1352-C640-4B18-BF25-9D3AC9517FE5}" type="slidenum">
              <a:rPr lang="de-DE" sz="11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</a:pPr>
              <a:t>16</a:t>
            </a:fld>
            <a:endParaRPr lang="de-DE" sz="11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4" name="Text Box 6"/>
          <p:cNvSpPr txBox="1">
            <a:spLocks noChangeArrowheads="1"/>
          </p:cNvSpPr>
          <p:nvPr/>
        </p:nvSpPr>
        <p:spPr bwMode="auto">
          <a:xfrm>
            <a:off x="3457080" y="8801525"/>
            <a:ext cx="2648213" cy="456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</a:pPr>
            <a:fld id="{5E219EFF-B2A7-41F8-9DDF-C7156E3F2BCC}" type="slidenum">
              <a:rPr lang="de-DE" sz="11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</a:pPr>
              <a:t>16</a:t>
            </a:fld>
            <a:endParaRPr lang="de-DE" sz="11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5" name="Text Box 7"/>
          <p:cNvSpPr txBox="1">
            <a:spLocks noChangeArrowheads="1"/>
          </p:cNvSpPr>
          <p:nvPr/>
        </p:nvSpPr>
        <p:spPr bwMode="auto">
          <a:xfrm>
            <a:off x="3457081" y="8801525"/>
            <a:ext cx="2649831" cy="456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</a:pPr>
            <a:fld id="{BB01AD0A-5840-417A-9B59-E8D2635F7FC3}" type="slidenum">
              <a:rPr lang="de-DE" sz="11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</a:pPr>
              <a:t>16</a:t>
            </a:fld>
            <a:endParaRPr lang="de-DE" sz="11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6" name="Text Box 8"/>
          <p:cNvSpPr txBox="1">
            <a:spLocks noChangeArrowheads="1"/>
          </p:cNvSpPr>
          <p:nvPr/>
        </p:nvSpPr>
        <p:spPr bwMode="auto">
          <a:xfrm>
            <a:off x="823425" y="695822"/>
            <a:ext cx="4464918" cy="3472731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447" tIns="46226" rIns="92447" bIns="46226" anchor="ctr"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70667" name="Text Box 9"/>
          <p:cNvSpPr txBox="1">
            <a:spLocks noGrp="1" noChangeArrowheads="1"/>
          </p:cNvSpPr>
          <p:nvPr>
            <p:ph type="body"/>
          </p:nvPr>
        </p:nvSpPr>
        <p:spPr>
          <a:xfrm>
            <a:off x="679446" y="4739898"/>
            <a:ext cx="5411286" cy="446699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>
            <a:lvl1pPr marL="147638" indent="-147638"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>
              <a:spcBef>
                <a:spcPts val="468"/>
              </a:spcBef>
            </a:pPr>
            <a:endParaRPr lang="de-DE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976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42323" indent="-231120" defTabSz="4542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3004564" indent="-231120" defTabSz="4542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66804" indent="-231120" defTabSz="4542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929044" indent="-231120" defTabSz="4542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eaLnBrk="1" hangingPunct="1"/>
            <a:fld id="{893D0D28-70EF-4CA1-B13C-D44887366591}" type="slidenum">
              <a:rPr lang="de-DE">
                <a:solidFill>
                  <a:srgbClr val="000000"/>
                </a:solidFill>
                <a:latin typeface="Times New Roman" pitchFamily="16" charset="0"/>
                <a:cs typeface="Lucida Sans Unicode" charset="0"/>
              </a:rPr>
              <a:pPr eaLnBrk="1" hangingPunct="1"/>
              <a:t>17</a:t>
            </a:fld>
            <a:endParaRPr lang="de-DE">
              <a:solidFill>
                <a:srgbClr val="000000"/>
              </a:solidFill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70659" name="Text Box 1"/>
          <p:cNvSpPr txBox="1">
            <a:spLocks noChangeArrowheads="1"/>
          </p:cNvSpPr>
          <p:nvPr/>
        </p:nvSpPr>
        <p:spPr bwMode="auto">
          <a:xfrm>
            <a:off x="3850186" y="9479792"/>
            <a:ext cx="2941021" cy="49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265" tIns="46952" rIns="90265" bIns="46952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/>
            <a:fld id="{8397110F-7DD6-48CF-905D-46AA39DB25F2}" type="slidenum">
              <a:rPr lang="de-DE" sz="1100">
                <a:solidFill>
                  <a:srgbClr val="000000"/>
                </a:solidFill>
                <a:latin typeface="Times New Roman" pitchFamily="16" charset="0"/>
                <a:cs typeface="Lucida Sans Unicode" charset="0"/>
              </a:rPr>
              <a:pPr algn="r" eaLnBrk="1" hangingPunct="1"/>
              <a:t>17</a:t>
            </a:fld>
            <a:endParaRPr lang="de-DE" sz="1100">
              <a:solidFill>
                <a:srgbClr val="000000"/>
              </a:solidFill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70660" name="Text Box 2"/>
          <p:cNvSpPr txBox="1">
            <a:spLocks noChangeArrowheads="1"/>
          </p:cNvSpPr>
          <p:nvPr/>
        </p:nvSpPr>
        <p:spPr bwMode="auto">
          <a:xfrm>
            <a:off x="3846950" y="9481388"/>
            <a:ext cx="2919992" cy="469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</a:pPr>
            <a:fld id="{2F3ED330-91AA-4B80-8979-AE5191E3D2ED}" type="slidenum">
              <a:rPr lang="de-DE" sz="13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</a:pPr>
              <a:t>17</a:t>
            </a:fld>
            <a:endParaRPr lang="de-DE" sz="13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1" name="Text Box 3"/>
          <p:cNvSpPr txBox="1">
            <a:spLocks noChangeArrowheads="1"/>
          </p:cNvSpPr>
          <p:nvPr/>
        </p:nvSpPr>
        <p:spPr bwMode="auto">
          <a:xfrm>
            <a:off x="3846949" y="9481385"/>
            <a:ext cx="2921609" cy="47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</a:pPr>
            <a:fld id="{F6B1C5CE-22B7-418D-8A1B-A5B5FC3F4541}" type="slidenum">
              <a:rPr lang="de-DE" sz="13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</a:pPr>
              <a:t>17</a:t>
            </a:fld>
            <a:endParaRPr lang="de-DE" sz="13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2" name="Text Box 4"/>
          <p:cNvSpPr txBox="1">
            <a:spLocks noChangeArrowheads="1"/>
          </p:cNvSpPr>
          <p:nvPr/>
        </p:nvSpPr>
        <p:spPr bwMode="auto">
          <a:xfrm>
            <a:off x="3457078" y="8801529"/>
            <a:ext cx="2638507" cy="448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</a:pPr>
            <a:fld id="{800C84EA-C44E-4E8A-8B2A-0307E89D6072}" type="slidenum">
              <a:rPr lang="de-DE" sz="11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</a:pPr>
              <a:t>17</a:t>
            </a:fld>
            <a:endParaRPr lang="de-DE" sz="11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3" name="Text Box 5"/>
          <p:cNvSpPr txBox="1">
            <a:spLocks noChangeArrowheads="1"/>
          </p:cNvSpPr>
          <p:nvPr/>
        </p:nvSpPr>
        <p:spPr bwMode="auto">
          <a:xfrm>
            <a:off x="3457078" y="8801529"/>
            <a:ext cx="2638507" cy="448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</a:pPr>
            <a:fld id="{6D2B1352-C640-4B18-BF25-9D3AC9517FE5}" type="slidenum">
              <a:rPr lang="de-DE" sz="11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</a:pPr>
              <a:t>17</a:t>
            </a:fld>
            <a:endParaRPr lang="de-DE" sz="11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4" name="Text Box 6"/>
          <p:cNvSpPr txBox="1">
            <a:spLocks noChangeArrowheads="1"/>
          </p:cNvSpPr>
          <p:nvPr/>
        </p:nvSpPr>
        <p:spPr bwMode="auto">
          <a:xfrm>
            <a:off x="3457080" y="8801525"/>
            <a:ext cx="2648213" cy="456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</a:pPr>
            <a:fld id="{5E219EFF-B2A7-41F8-9DDF-C7156E3F2BCC}" type="slidenum">
              <a:rPr lang="de-DE" sz="11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</a:pPr>
              <a:t>17</a:t>
            </a:fld>
            <a:endParaRPr lang="de-DE" sz="11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5" name="Text Box 7"/>
          <p:cNvSpPr txBox="1">
            <a:spLocks noChangeArrowheads="1"/>
          </p:cNvSpPr>
          <p:nvPr/>
        </p:nvSpPr>
        <p:spPr bwMode="auto">
          <a:xfrm>
            <a:off x="3457081" y="8801525"/>
            <a:ext cx="2649831" cy="456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</a:pPr>
            <a:fld id="{BB01AD0A-5840-417A-9B59-E8D2635F7FC3}" type="slidenum">
              <a:rPr lang="de-DE" sz="11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</a:pPr>
              <a:t>17</a:t>
            </a:fld>
            <a:endParaRPr lang="de-DE" sz="11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6" name="Text Box 8"/>
          <p:cNvSpPr txBox="1">
            <a:spLocks noChangeArrowheads="1"/>
          </p:cNvSpPr>
          <p:nvPr/>
        </p:nvSpPr>
        <p:spPr bwMode="auto">
          <a:xfrm>
            <a:off x="823425" y="695822"/>
            <a:ext cx="4464918" cy="3472731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447" tIns="46226" rIns="92447" bIns="46226" anchor="ctr"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70667" name="Text Box 9"/>
          <p:cNvSpPr txBox="1">
            <a:spLocks noGrp="1" noChangeArrowheads="1"/>
          </p:cNvSpPr>
          <p:nvPr>
            <p:ph type="body"/>
          </p:nvPr>
        </p:nvSpPr>
        <p:spPr>
          <a:xfrm>
            <a:off x="679446" y="4739898"/>
            <a:ext cx="5411286" cy="446699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>
            <a:lvl1pPr marL="147638" indent="-147638"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>
              <a:spcBef>
                <a:spcPts val="468"/>
              </a:spcBef>
            </a:pPr>
            <a:endParaRPr lang="de-DE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9421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42323" indent="-231120" defTabSz="4542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3004564" indent="-231120" defTabSz="4542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66804" indent="-231120" defTabSz="4542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929044" indent="-231120" defTabSz="4542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eaLnBrk="1" hangingPunct="1"/>
            <a:fld id="{893D0D28-70EF-4CA1-B13C-D44887366591}" type="slidenum">
              <a:rPr lang="de-DE">
                <a:solidFill>
                  <a:srgbClr val="000000"/>
                </a:solidFill>
                <a:latin typeface="Times New Roman" pitchFamily="16" charset="0"/>
                <a:cs typeface="Lucida Sans Unicode" charset="0"/>
              </a:rPr>
              <a:pPr eaLnBrk="1" hangingPunct="1"/>
              <a:t>18</a:t>
            </a:fld>
            <a:endParaRPr lang="de-DE">
              <a:solidFill>
                <a:srgbClr val="000000"/>
              </a:solidFill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70659" name="Text Box 1"/>
          <p:cNvSpPr txBox="1">
            <a:spLocks noChangeArrowheads="1"/>
          </p:cNvSpPr>
          <p:nvPr/>
        </p:nvSpPr>
        <p:spPr bwMode="auto">
          <a:xfrm>
            <a:off x="3850186" y="9479792"/>
            <a:ext cx="2941021" cy="49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265" tIns="46952" rIns="90265" bIns="46952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/>
            <a:fld id="{8397110F-7DD6-48CF-905D-46AA39DB25F2}" type="slidenum">
              <a:rPr lang="de-DE" sz="1100">
                <a:solidFill>
                  <a:srgbClr val="000000"/>
                </a:solidFill>
                <a:latin typeface="Times New Roman" pitchFamily="16" charset="0"/>
                <a:cs typeface="Lucida Sans Unicode" charset="0"/>
              </a:rPr>
              <a:pPr algn="r" eaLnBrk="1" hangingPunct="1"/>
              <a:t>18</a:t>
            </a:fld>
            <a:endParaRPr lang="de-DE" sz="1100">
              <a:solidFill>
                <a:srgbClr val="000000"/>
              </a:solidFill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70660" name="Text Box 2"/>
          <p:cNvSpPr txBox="1">
            <a:spLocks noChangeArrowheads="1"/>
          </p:cNvSpPr>
          <p:nvPr/>
        </p:nvSpPr>
        <p:spPr bwMode="auto">
          <a:xfrm>
            <a:off x="3846950" y="9481388"/>
            <a:ext cx="2919992" cy="469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</a:pPr>
            <a:fld id="{2F3ED330-91AA-4B80-8979-AE5191E3D2ED}" type="slidenum">
              <a:rPr lang="de-DE" sz="13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</a:pPr>
              <a:t>18</a:t>
            </a:fld>
            <a:endParaRPr lang="de-DE" sz="13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1" name="Text Box 3"/>
          <p:cNvSpPr txBox="1">
            <a:spLocks noChangeArrowheads="1"/>
          </p:cNvSpPr>
          <p:nvPr/>
        </p:nvSpPr>
        <p:spPr bwMode="auto">
          <a:xfrm>
            <a:off x="3846949" y="9481385"/>
            <a:ext cx="2921609" cy="47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</a:pPr>
            <a:fld id="{F6B1C5CE-22B7-418D-8A1B-A5B5FC3F4541}" type="slidenum">
              <a:rPr lang="de-DE" sz="13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</a:pPr>
              <a:t>18</a:t>
            </a:fld>
            <a:endParaRPr lang="de-DE" sz="13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2" name="Text Box 4"/>
          <p:cNvSpPr txBox="1">
            <a:spLocks noChangeArrowheads="1"/>
          </p:cNvSpPr>
          <p:nvPr/>
        </p:nvSpPr>
        <p:spPr bwMode="auto">
          <a:xfrm>
            <a:off x="3457078" y="8801529"/>
            <a:ext cx="2638507" cy="448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</a:pPr>
            <a:fld id="{800C84EA-C44E-4E8A-8B2A-0307E89D6072}" type="slidenum">
              <a:rPr lang="de-DE" sz="11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</a:pPr>
              <a:t>18</a:t>
            </a:fld>
            <a:endParaRPr lang="de-DE" sz="11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3" name="Text Box 5"/>
          <p:cNvSpPr txBox="1">
            <a:spLocks noChangeArrowheads="1"/>
          </p:cNvSpPr>
          <p:nvPr/>
        </p:nvSpPr>
        <p:spPr bwMode="auto">
          <a:xfrm>
            <a:off x="3457078" y="8801529"/>
            <a:ext cx="2638507" cy="448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</a:pPr>
            <a:fld id="{6D2B1352-C640-4B18-BF25-9D3AC9517FE5}" type="slidenum">
              <a:rPr lang="de-DE" sz="11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</a:pPr>
              <a:t>18</a:t>
            </a:fld>
            <a:endParaRPr lang="de-DE" sz="11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4" name="Text Box 6"/>
          <p:cNvSpPr txBox="1">
            <a:spLocks noChangeArrowheads="1"/>
          </p:cNvSpPr>
          <p:nvPr/>
        </p:nvSpPr>
        <p:spPr bwMode="auto">
          <a:xfrm>
            <a:off x="3457080" y="8801525"/>
            <a:ext cx="2648213" cy="456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</a:pPr>
            <a:fld id="{5E219EFF-B2A7-41F8-9DDF-C7156E3F2BCC}" type="slidenum">
              <a:rPr lang="de-DE" sz="11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</a:pPr>
              <a:t>18</a:t>
            </a:fld>
            <a:endParaRPr lang="de-DE" sz="11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5" name="Text Box 7"/>
          <p:cNvSpPr txBox="1">
            <a:spLocks noChangeArrowheads="1"/>
          </p:cNvSpPr>
          <p:nvPr/>
        </p:nvSpPr>
        <p:spPr bwMode="auto">
          <a:xfrm>
            <a:off x="3457081" y="8801525"/>
            <a:ext cx="2649831" cy="456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</a:pPr>
            <a:fld id="{BB01AD0A-5840-417A-9B59-E8D2635F7FC3}" type="slidenum">
              <a:rPr lang="de-DE" sz="11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</a:pPr>
              <a:t>18</a:t>
            </a:fld>
            <a:endParaRPr lang="de-DE" sz="11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6" name="Text Box 8"/>
          <p:cNvSpPr txBox="1">
            <a:spLocks noChangeArrowheads="1"/>
          </p:cNvSpPr>
          <p:nvPr/>
        </p:nvSpPr>
        <p:spPr bwMode="auto">
          <a:xfrm>
            <a:off x="823425" y="695822"/>
            <a:ext cx="4464918" cy="3472731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447" tIns="46226" rIns="92447" bIns="46226" anchor="ctr"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70667" name="Text Box 9"/>
          <p:cNvSpPr txBox="1">
            <a:spLocks noGrp="1" noChangeArrowheads="1"/>
          </p:cNvSpPr>
          <p:nvPr>
            <p:ph type="body"/>
          </p:nvPr>
        </p:nvSpPr>
        <p:spPr>
          <a:xfrm>
            <a:off x="679446" y="4739898"/>
            <a:ext cx="5411286" cy="446699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>
            <a:lvl1pPr marL="147638" indent="-147638"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>
              <a:spcBef>
                <a:spcPts val="468"/>
              </a:spcBef>
            </a:pPr>
            <a:endParaRPr lang="de-DE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3463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42323" indent="-231120" defTabSz="4542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3004564" indent="-231120" defTabSz="4542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66804" indent="-231120" defTabSz="4542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929044" indent="-231120" defTabSz="4542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eaLnBrk="1" hangingPunct="1"/>
            <a:fld id="{893D0D28-70EF-4CA1-B13C-D44887366591}" type="slidenum">
              <a:rPr lang="de-DE">
                <a:solidFill>
                  <a:srgbClr val="000000"/>
                </a:solidFill>
                <a:latin typeface="Times New Roman" pitchFamily="16" charset="0"/>
                <a:cs typeface="Lucida Sans Unicode" charset="0"/>
              </a:rPr>
              <a:pPr eaLnBrk="1" hangingPunct="1"/>
              <a:t>19</a:t>
            </a:fld>
            <a:endParaRPr lang="de-DE">
              <a:solidFill>
                <a:srgbClr val="000000"/>
              </a:solidFill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70659" name="Text Box 1"/>
          <p:cNvSpPr txBox="1">
            <a:spLocks noChangeArrowheads="1"/>
          </p:cNvSpPr>
          <p:nvPr/>
        </p:nvSpPr>
        <p:spPr bwMode="auto">
          <a:xfrm>
            <a:off x="3850186" y="9479792"/>
            <a:ext cx="2941021" cy="49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265" tIns="46952" rIns="90265" bIns="46952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/>
            <a:fld id="{8397110F-7DD6-48CF-905D-46AA39DB25F2}" type="slidenum">
              <a:rPr lang="de-DE" sz="1100">
                <a:solidFill>
                  <a:srgbClr val="000000"/>
                </a:solidFill>
                <a:latin typeface="Times New Roman" pitchFamily="16" charset="0"/>
                <a:cs typeface="Lucida Sans Unicode" charset="0"/>
              </a:rPr>
              <a:pPr algn="r" eaLnBrk="1" hangingPunct="1"/>
              <a:t>19</a:t>
            </a:fld>
            <a:endParaRPr lang="de-DE" sz="1100">
              <a:solidFill>
                <a:srgbClr val="000000"/>
              </a:solidFill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70660" name="Text Box 2"/>
          <p:cNvSpPr txBox="1">
            <a:spLocks noChangeArrowheads="1"/>
          </p:cNvSpPr>
          <p:nvPr/>
        </p:nvSpPr>
        <p:spPr bwMode="auto">
          <a:xfrm>
            <a:off x="3846950" y="9481388"/>
            <a:ext cx="2919992" cy="469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</a:pPr>
            <a:fld id="{2F3ED330-91AA-4B80-8979-AE5191E3D2ED}" type="slidenum">
              <a:rPr lang="de-DE" sz="13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</a:pPr>
              <a:t>19</a:t>
            </a:fld>
            <a:endParaRPr lang="de-DE" sz="13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1" name="Text Box 3"/>
          <p:cNvSpPr txBox="1">
            <a:spLocks noChangeArrowheads="1"/>
          </p:cNvSpPr>
          <p:nvPr/>
        </p:nvSpPr>
        <p:spPr bwMode="auto">
          <a:xfrm>
            <a:off x="3846949" y="9481385"/>
            <a:ext cx="2921609" cy="47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</a:pPr>
            <a:fld id="{F6B1C5CE-22B7-418D-8A1B-A5B5FC3F4541}" type="slidenum">
              <a:rPr lang="de-DE" sz="13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</a:pPr>
              <a:t>19</a:t>
            </a:fld>
            <a:endParaRPr lang="de-DE" sz="13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2" name="Text Box 4"/>
          <p:cNvSpPr txBox="1">
            <a:spLocks noChangeArrowheads="1"/>
          </p:cNvSpPr>
          <p:nvPr/>
        </p:nvSpPr>
        <p:spPr bwMode="auto">
          <a:xfrm>
            <a:off x="3457078" y="8801529"/>
            <a:ext cx="2638507" cy="448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</a:pPr>
            <a:fld id="{800C84EA-C44E-4E8A-8B2A-0307E89D6072}" type="slidenum">
              <a:rPr lang="de-DE" sz="11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</a:pPr>
              <a:t>19</a:t>
            </a:fld>
            <a:endParaRPr lang="de-DE" sz="11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3" name="Text Box 5"/>
          <p:cNvSpPr txBox="1">
            <a:spLocks noChangeArrowheads="1"/>
          </p:cNvSpPr>
          <p:nvPr/>
        </p:nvSpPr>
        <p:spPr bwMode="auto">
          <a:xfrm>
            <a:off x="3457078" y="8801529"/>
            <a:ext cx="2638507" cy="448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</a:pPr>
            <a:fld id="{6D2B1352-C640-4B18-BF25-9D3AC9517FE5}" type="slidenum">
              <a:rPr lang="de-DE" sz="11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</a:pPr>
              <a:t>19</a:t>
            </a:fld>
            <a:endParaRPr lang="de-DE" sz="11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4" name="Text Box 6"/>
          <p:cNvSpPr txBox="1">
            <a:spLocks noChangeArrowheads="1"/>
          </p:cNvSpPr>
          <p:nvPr/>
        </p:nvSpPr>
        <p:spPr bwMode="auto">
          <a:xfrm>
            <a:off x="3457080" y="8801525"/>
            <a:ext cx="2648213" cy="456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</a:pPr>
            <a:fld id="{5E219EFF-B2A7-41F8-9DDF-C7156E3F2BCC}" type="slidenum">
              <a:rPr lang="de-DE" sz="11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</a:pPr>
              <a:t>19</a:t>
            </a:fld>
            <a:endParaRPr lang="de-DE" sz="11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5" name="Text Box 7"/>
          <p:cNvSpPr txBox="1">
            <a:spLocks noChangeArrowheads="1"/>
          </p:cNvSpPr>
          <p:nvPr/>
        </p:nvSpPr>
        <p:spPr bwMode="auto">
          <a:xfrm>
            <a:off x="3457081" y="8801525"/>
            <a:ext cx="2649831" cy="456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</a:pPr>
            <a:fld id="{BB01AD0A-5840-417A-9B59-E8D2635F7FC3}" type="slidenum">
              <a:rPr lang="de-DE" sz="11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</a:pPr>
              <a:t>19</a:t>
            </a:fld>
            <a:endParaRPr lang="de-DE" sz="11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6" name="Text Box 8"/>
          <p:cNvSpPr txBox="1">
            <a:spLocks noChangeArrowheads="1"/>
          </p:cNvSpPr>
          <p:nvPr/>
        </p:nvSpPr>
        <p:spPr bwMode="auto">
          <a:xfrm>
            <a:off x="823425" y="695822"/>
            <a:ext cx="4464918" cy="3472731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447" tIns="46226" rIns="92447" bIns="46226" anchor="ctr"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70667" name="Text Box 9"/>
          <p:cNvSpPr txBox="1">
            <a:spLocks noGrp="1" noChangeArrowheads="1"/>
          </p:cNvSpPr>
          <p:nvPr>
            <p:ph type="body"/>
          </p:nvPr>
        </p:nvSpPr>
        <p:spPr>
          <a:xfrm>
            <a:off x="679446" y="4739898"/>
            <a:ext cx="5411286" cy="446699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>
            <a:lvl1pPr marL="147638" indent="-147638"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>
              <a:spcBef>
                <a:spcPts val="468"/>
              </a:spcBef>
            </a:pPr>
            <a:endParaRPr lang="de-DE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029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97752" algn="l"/>
                <a:tab pos="1395506" algn="l"/>
                <a:tab pos="2093258" algn="l"/>
                <a:tab pos="2791010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charset="0"/>
                <a:cs typeface="Microsoft YaHei" charset="0"/>
              </a:defRPr>
            </a:lvl1pPr>
            <a:lvl2pPr eaLnBrk="0">
              <a:tabLst>
                <a:tab pos="697752" algn="l"/>
                <a:tab pos="1395506" algn="l"/>
                <a:tab pos="2093258" algn="l"/>
                <a:tab pos="2791010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charset="0"/>
                <a:cs typeface="Microsoft YaHei" charset="0"/>
              </a:defRPr>
            </a:lvl2pPr>
            <a:lvl3pPr eaLnBrk="0">
              <a:tabLst>
                <a:tab pos="697752" algn="l"/>
                <a:tab pos="1395506" algn="l"/>
                <a:tab pos="2093258" algn="l"/>
                <a:tab pos="2791010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charset="0"/>
                <a:cs typeface="Microsoft YaHei" charset="0"/>
              </a:defRPr>
            </a:lvl3pPr>
            <a:lvl4pPr eaLnBrk="0">
              <a:tabLst>
                <a:tab pos="697752" algn="l"/>
                <a:tab pos="1395506" algn="l"/>
                <a:tab pos="2093258" algn="l"/>
                <a:tab pos="2791010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charset="0"/>
                <a:cs typeface="Microsoft YaHei" charset="0"/>
              </a:defRPr>
            </a:lvl4pPr>
            <a:lvl5pPr eaLnBrk="0">
              <a:tabLst>
                <a:tab pos="697752" algn="l"/>
                <a:tab pos="1395506" algn="l"/>
                <a:tab pos="2093258" algn="l"/>
                <a:tab pos="2791010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charset="0"/>
                <a:cs typeface="Microsoft YaHei" charset="0"/>
              </a:defRPr>
            </a:lvl5pPr>
            <a:lvl6pPr marL="2423773" indent="-220344" defTabSz="43303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97752" algn="l"/>
                <a:tab pos="1395506" algn="l"/>
                <a:tab pos="2093258" algn="l"/>
                <a:tab pos="2791010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charset="0"/>
                <a:cs typeface="Microsoft YaHei" charset="0"/>
              </a:defRPr>
            </a:lvl6pPr>
            <a:lvl7pPr marL="2864459" indent="-220344" defTabSz="43303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97752" algn="l"/>
                <a:tab pos="1395506" algn="l"/>
                <a:tab pos="2093258" algn="l"/>
                <a:tab pos="2791010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charset="0"/>
                <a:cs typeface="Microsoft YaHei" charset="0"/>
              </a:defRPr>
            </a:lvl7pPr>
            <a:lvl8pPr marL="3305145" indent="-220344" defTabSz="43303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97752" algn="l"/>
                <a:tab pos="1395506" algn="l"/>
                <a:tab pos="2093258" algn="l"/>
                <a:tab pos="2791010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charset="0"/>
                <a:cs typeface="Microsoft YaHei" charset="0"/>
              </a:defRPr>
            </a:lvl8pPr>
            <a:lvl9pPr marL="3745831" indent="-220344" defTabSz="43303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97752" algn="l"/>
                <a:tab pos="1395506" algn="l"/>
                <a:tab pos="2093258" algn="l"/>
                <a:tab pos="2791010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charset="0"/>
                <a:cs typeface="Microsoft YaHei" charset="0"/>
              </a:defRPr>
            </a:lvl9pPr>
          </a:lstStyle>
          <a:p>
            <a:pPr eaLnBrk="1"/>
            <a:fld id="{F5F4AF9E-E14A-47ED-B2C6-BF095FDB7A0A}" type="slidenum">
              <a:rPr lang="de-DE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pPr eaLnBrk="1"/>
              <a:t>20</a:t>
            </a:fld>
            <a:endParaRPr lang="de-DE">
              <a:solidFill>
                <a:srgbClr val="000000"/>
              </a:solidFill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104449" name="Text Box 1"/>
          <p:cNvSpPr txBox="1">
            <a:spLocks noChangeArrowheads="1"/>
          </p:cNvSpPr>
          <p:nvPr/>
        </p:nvSpPr>
        <p:spPr bwMode="auto">
          <a:xfrm>
            <a:off x="1" y="0"/>
            <a:ext cx="1534" cy="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6749" tIns="43375" rIns="86749" bIns="43375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  <a:defRPr/>
            </a:pPr>
            <a:fld id="{2DBF9200-4C01-49B0-B55B-FAF488AD4C46}" type="slidenum">
              <a:rPr lang="de-DE" sz="1300">
                <a:latin typeface="Times New Roman" pitchFamily="16" charset="0"/>
                <a:ea typeface="+mn-ea" charset="0"/>
                <a:cs typeface="+mn-ea" charset="0"/>
              </a:rPr>
              <a:pPr hangingPunct="1">
                <a:lnSpc>
                  <a:spcPct val="100000"/>
                </a:lnSpc>
                <a:buClrTx/>
                <a:buFontTx/>
                <a:buNone/>
                <a:defRPr/>
              </a:pPr>
              <a:t>20</a:t>
            </a:fld>
            <a:endParaRPr lang="de-DE" sz="1300">
              <a:latin typeface="Times New Roman" pitchFamily="16" charset="0"/>
              <a:ea typeface="+mn-ea" charset="0"/>
              <a:cs typeface="+mn-ea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872196" y="10290014"/>
            <a:ext cx="2961269" cy="54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608" tIns="46150" rIns="91608" bIns="46150" anchor="b"/>
          <a:lstStyle/>
          <a:p>
            <a:pPr algn="r">
              <a:buClrTx/>
              <a:tabLst>
                <a:tab pos="0" algn="l"/>
                <a:tab pos="431505" algn="l"/>
                <a:tab pos="864541" algn="l"/>
                <a:tab pos="1297575" algn="l"/>
                <a:tab pos="1730611" algn="l"/>
                <a:tab pos="2163645" algn="l"/>
                <a:tab pos="2596682" algn="l"/>
                <a:tab pos="3029716" algn="l"/>
                <a:tab pos="3462751" algn="l"/>
                <a:tab pos="3895787" algn="l"/>
                <a:tab pos="4328822" algn="l"/>
                <a:tab pos="4761855" algn="l"/>
                <a:tab pos="5194892" algn="l"/>
                <a:tab pos="5627927" algn="l"/>
                <a:tab pos="6060962" algn="l"/>
                <a:tab pos="6493997" algn="l"/>
                <a:tab pos="6927032" algn="l"/>
                <a:tab pos="7360067" algn="l"/>
                <a:tab pos="7793103" algn="l"/>
                <a:tab pos="8226137" algn="l"/>
                <a:tab pos="8659172" algn="l"/>
              </a:tabLst>
              <a:defRPr/>
            </a:pPr>
            <a:fld id="{ADFCAB46-B0E3-4A5B-9415-09CA8F34E136}" type="slidenum">
              <a:rPr lang="de-DE" sz="1100">
                <a:solidFill>
                  <a:srgbClr val="000000"/>
                </a:solidFill>
                <a:ea typeface="+mn-ea" charset="0"/>
                <a:cs typeface="+mn-ea" charset="0"/>
              </a:rPr>
              <a:pPr algn="r">
                <a:buClrTx/>
                <a:tabLst>
                  <a:tab pos="0" algn="l"/>
                  <a:tab pos="431505" algn="l"/>
                  <a:tab pos="864541" algn="l"/>
                  <a:tab pos="1297575" algn="l"/>
                  <a:tab pos="1730611" algn="l"/>
                  <a:tab pos="2163645" algn="l"/>
                  <a:tab pos="2596682" algn="l"/>
                  <a:tab pos="3029716" algn="l"/>
                  <a:tab pos="3462751" algn="l"/>
                  <a:tab pos="3895787" algn="l"/>
                  <a:tab pos="4328822" algn="l"/>
                  <a:tab pos="4761855" algn="l"/>
                  <a:tab pos="5194892" algn="l"/>
                  <a:tab pos="5627927" algn="l"/>
                  <a:tab pos="6060962" algn="l"/>
                  <a:tab pos="6493997" algn="l"/>
                  <a:tab pos="6927032" algn="l"/>
                  <a:tab pos="7360067" algn="l"/>
                  <a:tab pos="7793103" algn="l"/>
                  <a:tab pos="8226137" algn="l"/>
                  <a:tab pos="8659172" algn="l"/>
                </a:tabLst>
                <a:defRPr/>
              </a:pPr>
              <a:t>20</a:t>
            </a:fld>
            <a:endParaRPr lang="de-DE" sz="1100">
              <a:solidFill>
                <a:srgbClr val="000000"/>
              </a:solidFill>
              <a:ea typeface="+mn-ea" charset="0"/>
              <a:cs typeface="+mn-ea" charset="0"/>
            </a:endParaRPr>
          </a:p>
        </p:txBody>
      </p:sp>
      <p:sp>
        <p:nvSpPr>
          <p:cNvPr id="104453" name="Rectangle 3"/>
          <p:cNvSpPr>
            <a:spLocks noChangeArrowheads="1"/>
          </p:cNvSpPr>
          <p:nvPr/>
        </p:nvSpPr>
        <p:spPr bwMode="auto">
          <a:xfrm>
            <a:off x="924727" y="812979"/>
            <a:ext cx="4987079" cy="406180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138" tIns="44068" rIns="88138" bIns="44068" anchor="ctr"/>
          <a:lstStyle/>
          <a:p>
            <a:endParaRPr lang="de-DE"/>
          </a:p>
        </p:txBody>
      </p:sp>
      <p:sp>
        <p:nvSpPr>
          <p:cNvPr id="104454" name="Rectangle 4"/>
          <p:cNvSpPr txBox="1">
            <a:spLocks noGrp="1" noChangeArrowheads="1"/>
          </p:cNvSpPr>
          <p:nvPr>
            <p:ph type="body"/>
          </p:nvPr>
        </p:nvSpPr>
        <p:spPr>
          <a:xfrm>
            <a:off x="685494" y="4714654"/>
            <a:ext cx="5483946" cy="446675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>
              <a:spcBef>
                <a:spcPct val="0"/>
              </a:spcBef>
              <a:buClrTx/>
              <a:buFontTx/>
              <a:buNone/>
            </a:pPr>
            <a:endParaRPr lang="de-DE" sz="1900" dirty="0">
              <a:latin typeface="Arial" pitchFamily="34" charset="0"/>
              <a:ea typeface="Microsoft YaHei" charset="0"/>
              <a:cs typeface="Microsoft Ya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971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42323" indent="-231120" defTabSz="4542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3004564" indent="-231120" defTabSz="4542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66804" indent="-231120" defTabSz="4542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929044" indent="-231120" defTabSz="4542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eaLnBrk="1" hangingPunct="1"/>
            <a:fld id="{893D0D28-70EF-4CA1-B13C-D44887366591}" type="slidenum">
              <a:rPr lang="de-DE">
                <a:solidFill>
                  <a:srgbClr val="000000"/>
                </a:solidFill>
                <a:latin typeface="Times New Roman" pitchFamily="16" charset="0"/>
                <a:cs typeface="Lucida Sans Unicode" charset="0"/>
              </a:rPr>
              <a:pPr eaLnBrk="1" hangingPunct="1"/>
              <a:t>3</a:t>
            </a:fld>
            <a:endParaRPr lang="de-DE">
              <a:solidFill>
                <a:srgbClr val="000000"/>
              </a:solidFill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70659" name="Text Box 1"/>
          <p:cNvSpPr txBox="1">
            <a:spLocks noChangeArrowheads="1"/>
          </p:cNvSpPr>
          <p:nvPr/>
        </p:nvSpPr>
        <p:spPr bwMode="auto">
          <a:xfrm>
            <a:off x="3884353" y="9479792"/>
            <a:ext cx="2967121" cy="49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265" tIns="46952" rIns="90265" bIns="46952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8397110F-7DD6-48CF-905D-46AA39DB25F2}" type="slidenum">
              <a:rPr lang="de-DE" sz="1100">
                <a:solidFill>
                  <a:srgbClr val="000000"/>
                </a:solidFill>
                <a:latin typeface="Times New Roman" pitchFamily="16" charset="0"/>
                <a:cs typeface="Lucida Sans Unicode" charset="0"/>
              </a:rPr>
              <a:pPr algn="r" eaLnBrk="1" hangingPunct="1">
                <a:buClrTx/>
                <a:buFontTx/>
                <a:buNone/>
              </a:pPr>
              <a:t>3</a:t>
            </a:fld>
            <a:endParaRPr lang="de-DE" sz="1100">
              <a:solidFill>
                <a:srgbClr val="000000"/>
              </a:solidFill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70660" name="Text Box 2"/>
          <p:cNvSpPr txBox="1">
            <a:spLocks noChangeArrowheads="1"/>
          </p:cNvSpPr>
          <p:nvPr/>
        </p:nvSpPr>
        <p:spPr bwMode="auto">
          <a:xfrm>
            <a:off x="3881090" y="9481388"/>
            <a:ext cx="2945905" cy="469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  <a:buClrTx/>
              <a:buFontTx/>
              <a:buNone/>
            </a:pPr>
            <a:fld id="{2F3ED330-91AA-4B80-8979-AE5191E3D2ED}" type="slidenum">
              <a:rPr lang="de-DE" sz="13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  <a:buClrTx/>
                <a:buFontTx/>
                <a:buNone/>
              </a:pPr>
              <a:t>3</a:t>
            </a:fld>
            <a:endParaRPr lang="de-DE" sz="13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1" name="Text Box 3"/>
          <p:cNvSpPr txBox="1">
            <a:spLocks noChangeArrowheads="1"/>
          </p:cNvSpPr>
          <p:nvPr/>
        </p:nvSpPr>
        <p:spPr bwMode="auto">
          <a:xfrm>
            <a:off x="3881087" y="9481384"/>
            <a:ext cx="2947536" cy="47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  <a:buClrTx/>
              <a:buFontTx/>
              <a:buNone/>
            </a:pPr>
            <a:fld id="{F6B1C5CE-22B7-418D-8A1B-A5B5FC3F4541}" type="slidenum">
              <a:rPr lang="de-DE" sz="13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  <a:buClrTx/>
                <a:buFontTx/>
                <a:buNone/>
              </a:pPr>
              <a:t>3</a:t>
            </a:fld>
            <a:endParaRPr lang="de-DE" sz="13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2" name="Text Box 4"/>
          <p:cNvSpPr txBox="1">
            <a:spLocks noChangeArrowheads="1"/>
          </p:cNvSpPr>
          <p:nvPr/>
        </p:nvSpPr>
        <p:spPr bwMode="auto">
          <a:xfrm>
            <a:off x="3487756" y="8801528"/>
            <a:ext cx="2661922" cy="448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  <a:buClrTx/>
              <a:buFontTx/>
              <a:buNone/>
            </a:pPr>
            <a:fld id="{800C84EA-C44E-4E8A-8B2A-0307E89D6072}" type="slidenum">
              <a:rPr lang="de-DE" sz="11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  <a:buClrTx/>
                <a:buFontTx/>
                <a:buNone/>
              </a:pPr>
              <a:t>3</a:t>
            </a:fld>
            <a:endParaRPr lang="de-DE" sz="11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3" name="Text Box 5"/>
          <p:cNvSpPr txBox="1">
            <a:spLocks noChangeArrowheads="1"/>
          </p:cNvSpPr>
          <p:nvPr/>
        </p:nvSpPr>
        <p:spPr bwMode="auto">
          <a:xfrm>
            <a:off x="3487756" y="8801528"/>
            <a:ext cx="2661922" cy="448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  <a:buClrTx/>
              <a:buFontTx/>
              <a:buNone/>
            </a:pPr>
            <a:fld id="{6D2B1352-C640-4B18-BF25-9D3AC9517FE5}" type="slidenum">
              <a:rPr lang="de-DE" sz="11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  <a:buClrTx/>
                <a:buFontTx/>
                <a:buNone/>
              </a:pPr>
              <a:t>3</a:t>
            </a:fld>
            <a:endParaRPr lang="de-DE" sz="11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4" name="Text Box 6"/>
          <p:cNvSpPr txBox="1">
            <a:spLocks noChangeArrowheads="1"/>
          </p:cNvSpPr>
          <p:nvPr/>
        </p:nvSpPr>
        <p:spPr bwMode="auto">
          <a:xfrm>
            <a:off x="3487758" y="8801525"/>
            <a:ext cx="2671714" cy="456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  <a:buClrTx/>
              <a:buFontTx/>
              <a:buNone/>
            </a:pPr>
            <a:fld id="{5E219EFF-B2A7-41F8-9DDF-C7156E3F2BCC}" type="slidenum">
              <a:rPr lang="de-DE" sz="11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  <a:buClrTx/>
                <a:buFontTx/>
                <a:buNone/>
              </a:pPr>
              <a:t>3</a:t>
            </a:fld>
            <a:endParaRPr lang="de-DE" sz="11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5" name="Text Box 7"/>
          <p:cNvSpPr txBox="1">
            <a:spLocks noChangeArrowheads="1"/>
          </p:cNvSpPr>
          <p:nvPr/>
        </p:nvSpPr>
        <p:spPr bwMode="auto">
          <a:xfrm>
            <a:off x="3487760" y="8801525"/>
            <a:ext cx="2673347" cy="456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  <a:buClrTx/>
              <a:buFontTx/>
              <a:buNone/>
            </a:pPr>
            <a:fld id="{BB01AD0A-5840-417A-9B59-E8D2635F7FC3}" type="slidenum">
              <a:rPr lang="de-DE" sz="11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  <a:buClrTx/>
                <a:buFontTx/>
                <a:buNone/>
              </a:pPr>
              <a:t>3</a:t>
            </a:fld>
            <a:endParaRPr lang="de-DE" sz="11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6" name="Text Box 8"/>
          <p:cNvSpPr txBox="1">
            <a:spLocks noChangeArrowheads="1"/>
          </p:cNvSpPr>
          <p:nvPr/>
        </p:nvSpPr>
        <p:spPr bwMode="auto">
          <a:xfrm>
            <a:off x="830733" y="695822"/>
            <a:ext cx="4504541" cy="3472731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447" tIns="46226" rIns="92447" bIns="46226" anchor="ctr"/>
          <a:lstStyle/>
          <a:p>
            <a:endParaRPr lang="de-DE"/>
          </a:p>
        </p:txBody>
      </p:sp>
      <p:sp>
        <p:nvSpPr>
          <p:cNvPr id="70667" name="Text Box 9"/>
          <p:cNvSpPr txBox="1">
            <a:spLocks noGrp="1" noChangeArrowheads="1"/>
          </p:cNvSpPr>
          <p:nvPr>
            <p:ph type="body"/>
          </p:nvPr>
        </p:nvSpPr>
        <p:spPr>
          <a:xfrm>
            <a:off x="685475" y="4739897"/>
            <a:ext cx="5459308" cy="446699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>
            <a:lvl1pPr marL="147638" indent="-147638"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>
              <a:spcBef>
                <a:spcPts val="468"/>
              </a:spcBef>
            </a:pPr>
            <a:endParaRPr lang="de-DE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6801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97752" algn="l"/>
                <a:tab pos="1395506" algn="l"/>
                <a:tab pos="2093258" algn="l"/>
                <a:tab pos="2791010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charset="0"/>
                <a:cs typeface="Microsoft YaHei" charset="0"/>
              </a:defRPr>
            </a:lvl1pPr>
            <a:lvl2pPr eaLnBrk="0">
              <a:tabLst>
                <a:tab pos="697752" algn="l"/>
                <a:tab pos="1395506" algn="l"/>
                <a:tab pos="2093258" algn="l"/>
                <a:tab pos="2791010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charset="0"/>
                <a:cs typeface="Microsoft YaHei" charset="0"/>
              </a:defRPr>
            </a:lvl2pPr>
            <a:lvl3pPr eaLnBrk="0">
              <a:tabLst>
                <a:tab pos="697752" algn="l"/>
                <a:tab pos="1395506" algn="l"/>
                <a:tab pos="2093258" algn="l"/>
                <a:tab pos="2791010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charset="0"/>
                <a:cs typeface="Microsoft YaHei" charset="0"/>
              </a:defRPr>
            </a:lvl3pPr>
            <a:lvl4pPr eaLnBrk="0">
              <a:tabLst>
                <a:tab pos="697752" algn="l"/>
                <a:tab pos="1395506" algn="l"/>
                <a:tab pos="2093258" algn="l"/>
                <a:tab pos="2791010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charset="0"/>
                <a:cs typeface="Microsoft YaHei" charset="0"/>
              </a:defRPr>
            </a:lvl4pPr>
            <a:lvl5pPr eaLnBrk="0">
              <a:tabLst>
                <a:tab pos="697752" algn="l"/>
                <a:tab pos="1395506" algn="l"/>
                <a:tab pos="2093258" algn="l"/>
                <a:tab pos="2791010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charset="0"/>
                <a:cs typeface="Microsoft YaHei" charset="0"/>
              </a:defRPr>
            </a:lvl5pPr>
            <a:lvl6pPr marL="2423773" indent="-220344" defTabSz="43303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97752" algn="l"/>
                <a:tab pos="1395506" algn="l"/>
                <a:tab pos="2093258" algn="l"/>
                <a:tab pos="2791010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charset="0"/>
                <a:cs typeface="Microsoft YaHei" charset="0"/>
              </a:defRPr>
            </a:lvl6pPr>
            <a:lvl7pPr marL="2864459" indent="-220344" defTabSz="43303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97752" algn="l"/>
                <a:tab pos="1395506" algn="l"/>
                <a:tab pos="2093258" algn="l"/>
                <a:tab pos="2791010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charset="0"/>
                <a:cs typeface="Microsoft YaHei" charset="0"/>
              </a:defRPr>
            </a:lvl7pPr>
            <a:lvl8pPr marL="3305145" indent="-220344" defTabSz="43303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97752" algn="l"/>
                <a:tab pos="1395506" algn="l"/>
                <a:tab pos="2093258" algn="l"/>
                <a:tab pos="2791010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charset="0"/>
                <a:cs typeface="Microsoft YaHei" charset="0"/>
              </a:defRPr>
            </a:lvl8pPr>
            <a:lvl9pPr marL="3745831" indent="-220344" defTabSz="43303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97752" algn="l"/>
                <a:tab pos="1395506" algn="l"/>
                <a:tab pos="2093258" algn="l"/>
                <a:tab pos="2791010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charset="0"/>
                <a:cs typeface="Microsoft YaHei" charset="0"/>
              </a:defRPr>
            </a:lvl9pPr>
          </a:lstStyle>
          <a:p>
            <a:pPr eaLnBrk="1"/>
            <a:fld id="{F5F4AF9E-E14A-47ED-B2C6-BF095FDB7A0A}" type="slidenum">
              <a:rPr lang="de-DE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pPr eaLnBrk="1"/>
              <a:t>21</a:t>
            </a:fld>
            <a:endParaRPr lang="de-DE">
              <a:solidFill>
                <a:srgbClr val="000000"/>
              </a:solidFill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104449" name="Text Box 1"/>
          <p:cNvSpPr txBox="1">
            <a:spLocks noChangeArrowheads="1"/>
          </p:cNvSpPr>
          <p:nvPr/>
        </p:nvSpPr>
        <p:spPr bwMode="auto">
          <a:xfrm>
            <a:off x="1" y="0"/>
            <a:ext cx="1534" cy="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6749" tIns="43375" rIns="86749" bIns="43375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  <a:defRPr/>
            </a:pPr>
            <a:fld id="{2DBF9200-4C01-49B0-B55B-FAF488AD4C46}" type="slidenum">
              <a:rPr lang="de-DE" sz="1300">
                <a:latin typeface="Times New Roman" pitchFamily="16" charset="0"/>
                <a:ea typeface="+mn-ea" charset="0"/>
                <a:cs typeface="+mn-ea" charset="0"/>
              </a:rPr>
              <a:pPr hangingPunct="1">
                <a:lnSpc>
                  <a:spcPct val="100000"/>
                </a:lnSpc>
                <a:buClrTx/>
                <a:buFontTx/>
                <a:buNone/>
                <a:defRPr/>
              </a:pPr>
              <a:t>21</a:t>
            </a:fld>
            <a:endParaRPr lang="de-DE" sz="1300">
              <a:latin typeface="Times New Roman" pitchFamily="16" charset="0"/>
              <a:ea typeface="+mn-ea" charset="0"/>
              <a:cs typeface="+mn-ea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872196" y="10290014"/>
            <a:ext cx="2961269" cy="54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608" tIns="46150" rIns="91608" bIns="46150" anchor="b"/>
          <a:lstStyle/>
          <a:p>
            <a:pPr algn="r">
              <a:buClrTx/>
              <a:tabLst>
                <a:tab pos="0" algn="l"/>
                <a:tab pos="431505" algn="l"/>
                <a:tab pos="864541" algn="l"/>
                <a:tab pos="1297575" algn="l"/>
                <a:tab pos="1730611" algn="l"/>
                <a:tab pos="2163645" algn="l"/>
                <a:tab pos="2596682" algn="l"/>
                <a:tab pos="3029716" algn="l"/>
                <a:tab pos="3462751" algn="l"/>
                <a:tab pos="3895787" algn="l"/>
                <a:tab pos="4328822" algn="l"/>
                <a:tab pos="4761855" algn="l"/>
                <a:tab pos="5194892" algn="l"/>
                <a:tab pos="5627927" algn="l"/>
                <a:tab pos="6060962" algn="l"/>
                <a:tab pos="6493997" algn="l"/>
                <a:tab pos="6927032" algn="l"/>
                <a:tab pos="7360067" algn="l"/>
                <a:tab pos="7793103" algn="l"/>
                <a:tab pos="8226137" algn="l"/>
                <a:tab pos="8659172" algn="l"/>
              </a:tabLst>
              <a:defRPr/>
            </a:pPr>
            <a:fld id="{ADFCAB46-B0E3-4A5B-9415-09CA8F34E136}" type="slidenum">
              <a:rPr lang="de-DE" sz="1100">
                <a:solidFill>
                  <a:srgbClr val="000000"/>
                </a:solidFill>
                <a:ea typeface="+mn-ea" charset="0"/>
                <a:cs typeface="+mn-ea" charset="0"/>
              </a:rPr>
              <a:pPr algn="r">
                <a:buClrTx/>
                <a:tabLst>
                  <a:tab pos="0" algn="l"/>
                  <a:tab pos="431505" algn="l"/>
                  <a:tab pos="864541" algn="l"/>
                  <a:tab pos="1297575" algn="l"/>
                  <a:tab pos="1730611" algn="l"/>
                  <a:tab pos="2163645" algn="l"/>
                  <a:tab pos="2596682" algn="l"/>
                  <a:tab pos="3029716" algn="l"/>
                  <a:tab pos="3462751" algn="l"/>
                  <a:tab pos="3895787" algn="l"/>
                  <a:tab pos="4328822" algn="l"/>
                  <a:tab pos="4761855" algn="l"/>
                  <a:tab pos="5194892" algn="l"/>
                  <a:tab pos="5627927" algn="l"/>
                  <a:tab pos="6060962" algn="l"/>
                  <a:tab pos="6493997" algn="l"/>
                  <a:tab pos="6927032" algn="l"/>
                  <a:tab pos="7360067" algn="l"/>
                  <a:tab pos="7793103" algn="l"/>
                  <a:tab pos="8226137" algn="l"/>
                  <a:tab pos="8659172" algn="l"/>
                </a:tabLst>
                <a:defRPr/>
              </a:pPr>
              <a:t>21</a:t>
            </a:fld>
            <a:endParaRPr lang="de-DE" sz="1100">
              <a:solidFill>
                <a:srgbClr val="000000"/>
              </a:solidFill>
              <a:ea typeface="+mn-ea" charset="0"/>
              <a:cs typeface="+mn-ea" charset="0"/>
            </a:endParaRPr>
          </a:p>
        </p:txBody>
      </p:sp>
      <p:sp>
        <p:nvSpPr>
          <p:cNvPr id="104453" name="Rectangle 3"/>
          <p:cNvSpPr>
            <a:spLocks noChangeArrowheads="1"/>
          </p:cNvSpPr>
          <p:nvPr/>
        </p:nvSpPr>
        <p:spPr bwMode="auto">
          <a:xfrm>
            <a:off x="924727" y="812979"/>
            <a:ext cx="4987079" cy="406180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138" tIns="44068" rIns="88138" bIns="44068" anchor="ctr"/>
          <a:lstStyle/>
          <a:p>
            <a:endParaRPr lang="de-DE"/>
          </a:p>
        </p:txBody>
      </p:sp>
      <p:sp>
        <p:nvSpPr>
          <p:cNvPr id="104454" name="Rectangle 4"/>
          <p:cNvSpPr txBox="1">
            <a:spLocks noGrp="1" noChangeArrowheads="1"/>
          </p:cNvSpPr>
          <p:nvPr>
            <p:ph type="body"/>
          </p:nvPr>
        </p:nvSpPr>
        <p:spPr>
          <a:xfrm>
            <a:off x="685494" y="4714654"/>
            <a:ext cx="5483946" cy="446675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>
              <a:spcBef>
                <a:spcPct val="0"/>
              </a:spcBef>
              <a:buClrTx/>
              <a:buFontTx/>
              <a:buNone/>
            </a:pPr>
            <a:endParaRPr lang="de-DE" sz="1900" dirty="0">
              <a:latin typeface="Arial" pitchFamily="34" charset="0"/>
              <a:ea typeface="Microsoft YaHei" charset="0"/>
              <a:cs typeface="Microsoft YaHei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797" algn="l"/>
                <a:tab pos="1447596" algn="l"/>
                <a:tab pos="217139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723797" algn="l"/>
                <a:tab pos="1447596" algn="l"/>
                <a:tab pos="217139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723797" algn="l"/>
                <a:tab pos="1447596" algn="l"/>
                <a:tab pos="217139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723797" algn="l"/>
                <a:tab pos="1447596" algn="l"/>
                <a:tab pos="217139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723797" algn="l"/>
                <a:tab pos="1447596" algn="l"/>
                <a:tab pos="217139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246" indent="-228568" defTabSz="4491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797" algn="l"/>
                <a:tab pos="1447596" algn="l"/>
                <a:tab pos="217139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382" indent="-228568" defTabSz="4491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797" algn="l"/>
                <a:tab pos="1447596" algn="l"/>
                <a:tab pos="217139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8518" indent="-228568" defTabSz="4491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797" algn="l"/>
                <a:tab pos="1447596" algn="l"/>
                <a:tab pos="217139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5652" indent="-228568" defTabSz="4491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797" algn="l"/>
                <a:tab pos="1447596" algn="l"/>
                <a:tab pos="217139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eaLnBrk="1" hangingPunct="1"/>
            <a:fld id="{665DCEBC-A929-4E20-83C4-CF02C2261261}" type="slidenum">
              <a:rPr lang="de-DE">
                <a:solidFill>
                  <a:srgbClr val="000000"/>
                </a:solidFill>
                <a:latin typeface="Times New Roman" pitchFamily="16" charset="0"/>
                <a:cs typeface="Lucida Sans Unicode" charset="0"/>
              </a:rPr>
              <a:pPr eaLnBrk="1" hangingPunct="1"/>
              <a:t>22</a:t>
            </a:fld>
            <a:endParaRPr lang="de-DE">
              <a:solidFill>
                <a:srgbClr val="000000"/>
              </a:solidFill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89091" name="Text Box 1"/>
          <p:cNvSpPr txBox="1">
            <a:spLocks noChangeArrowheads="1"/>
          </p:cNvSpPr>
          <p:nvPr/>
        </p:nvSpPr>
        <p:spPr bwMode="auto">
          <a:xfrm>
            <a:off x="3884355" y="9428247"/>
            <a:ext cx="2967120" cy="4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267" tIns="46433" rIns="89267" bIns="46433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E87BC8FF-9712-4DEA-B112-083D872DEA73}" type="slidenum">
              <a:rPr lang="de-DE" sz="1100">
                <a:solidFill>
                  <a:srgbClr val="000000"/>
                </a:solidFill>
                <a:latin typeface="Times New Roman" pitchFamily="16" charset="0"/>
                <a:cs typeface="Lucida Sans Unicode" charset="0"/>
              </a:rPr>
              <a:pPr algn="r" eaLnBrk="1" hangingPunct="1">
                <a:buClrTx/>
                <a:buFontTx/>
                <a:buNone/>
              </a:pPr>
              <a:t>22</a:t>
            </a:fld>
            <a:endParaRPr lang="de-DE" sz="1100">
              <a:solidFill>
                <a:srgbClr val="000000"/>
              </a:solidFill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89092" name="Text Box 2"/>
          <p:cNvSpPr txBox="1">
            <a:spLocks noChangeArrowheads="1"/>
          </p:cNvSpPr>
          <p:nvPr/>
        </p:nvSpPr>
        <p:spPr bwMode="auto">
          <a:xfrm>
            <a:off x="3881089" y="9428242"/>
            <a:ext cx="2944271" cy="463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  <a:buClrTx/>
              <a:buFontTx/>
              <a:buNone/>
            </a:pPr>
            <a:fld id="{624255F0-6FFB-4998-AE99-BD69EBEA9325}" type="slidenum">
              <a:rPr lang="de-DE" sz="11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  <a:buClrTx/>
                <a:buFontTx/>
                <a:buNone/>
              </a:pPr>
              <a:t>22</a:t>
            </a:fld>
            <a:endParaRPr lang="de-DE" sz="11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89093" name="Rectangle 3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588" y="754063"/>
            <a:ext cx="6564312" cy="369252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4" name="Rectangle 4"/>
          <p:cNvSpPr txBox="1">
            <a:spLocks noGrp="1" noChangeArrowheads="1"/>
          </p:cNvSpPr>
          <p:nvPr>
            <p:ph type="body" idx="1"/>
          </p:nvPr>
        </p:nvSpPr>
        <p:spPr>
          <a:xfrm>
            <a:off x="685478" y="4715711"/>
            <a:ext cx="5454411" cy="443635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098F57F4-16D4-4015-8FDA-AD2C23781846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30325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098F57F4-16D4-4015-8FDA-AD2C23781846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26589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23693" algn="l"/>
                <a:tab pos="1447385" algn="l"/>
                <a:tab pos="2171078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23693" algn="l"/>
                <a:tab pos="1447385" algn="l"/>
                <a:tab pos="2171078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23693" algn="l"/>
                <a:tab pos="1447385" algn="l"/>
                <a:tab pos="2171078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23693" algn="l"/>
                <a:tab pos="1447385" algn="l"/>
                <a:tab pos="2171078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23693" algn="l"/>
                <a:tab pos="1447385" algn="l"/>
                <a:tab pos="2171078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3881" indent="-228535" defTabSz="44913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693" algn="l"/>
                <a:tab pos="1447385" algn="l"/>
                <a:tab pos="2171078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0950" indent="-228535" defTabSz="44913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693" algn="l"/>
                <a:tab pos="1447385" algn="l"/>
                <a:tab pos="2171078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8018" indent="-228535" defTabSz="44913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693" algn="l"/>
                <a:tab pos="1447385" algn="l"/>
                <a:tab pos="2171078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5088" indent="-228535" defTabSz="44913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693" algn="l"/>
                <a:tab pos="1447385" algn="l"/>
                <a:tab pos="2171078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ECE238F2-3C71-478F-B875-7914452755D0}" type="slidenum">
              <a:rPr lang="de-DE" altLang="de-DE" sz="1100">
                <a:ea typeface="Microsoft YaHei" pitchFamily="34" charset="-122"/>
                <a:cs typeface="Lucida Sans Unicode" pitchFamily="34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de-DE" altLang="de-DE" sz="1100">
              <a:ea typeface="Microsoft YaHei" pitchFamily="34" charset="-122"/>
              <a:cs typeface="Lucida Sans Unicode" pitchFamily="34" charset="0"/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3884354" y="9428244"/>
            <a:ext cx="2967120" cy="4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254" tIns="46426" rIns="89254" bIns="46426" anchor="b"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63E8A151-8988-4401-907D-B8E31543C62A}" type="slidenum">
              <a:rPr lang="de-DE" altLang="de-DE" sz="1100">
                <a:ea typeface="+mn-ea"/>
                <a:cs typeface="Lucida Sans Unicode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de-DE" altLang="de-DE" sz="1100">
              <a:ea typeface="+mn-ea"/>
              <a:cs typeface="Lucida Sans Unicode" pitchFamily="34" charset="0"/>
            </a:endParaRPr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3881087" y="9428243"/>
            <a:ext cx="2944271" cy="463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  <a:buClrTx/>
              <a:buSzTx/>
              <a:buFontTx/>
              <a:buNone/>
            </a:pPr>
            <a:fld id="{C767DBF3-A407-4988-BDB8-08BCEEB39194}" type="slidenum">
              <a:rPr lang="de-DE" altLang="de-DE" sz="1100">
                <a:solidFill>
                  <a:srgbClr val="FFFFFF"/>
                </a:solidFill>
                <a:latin typeface="Arial" charset="0"/>
                <a:ea typeface="+mn-ea"/>
                <a:cs typeface="Arial Unicode MS" pitchFamily="34" charset="-128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de-DE" altLang="de-DE" sz="1100">
              <a:solidFill>
                <a:srgbClr val="FFFFFF"/>
              </a:solidFill>
              <a:latin typeface="Arial" charset="0"/>
              <a:ea typeface="+mn-ea"/>
              <a:cs typeface="Arial Unicode MS" pitchFamily="34" charset="-128"/>
            </a:endParaRPr>
          </a:p>
        </p:txBody>
      </p:sp>
      <p:sp>
        <p:nvSpPr>
          <p:cNvPr id="2150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175" y="754063"/>
            <a:ext cx="6562725" cy="369252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1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476" y="4715711"/>
            <a:ext cx="5454411" cy="443635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97778" algn="l"/>
                <a:tab pos="1395557" algn="l"/>
                <a:tab pos="2093335" algn="l"/>
                <a:tab pos="2791113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charset="0"/>
                <a:cs typeface="Microsoft YaHei" charset="0"/>
              </a:defRPr>
            </a:lvl1pPr>
            <a:lvl2pPr eaLnBrk="0">
              <a:tabLst>
                <a:tab pos="697778" algn="l"/>
                <a:tab pos="1395557" algn="l"/>
                <a:tab pos="2093335" algn="l"/>
                <a:tab pos="2791113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charset="0"/>
                <a:cs typeface="Microsoft YaHei" charset="0"/>
              </a:defRPr>
            </a:lvl2pPr>
            <a:lvl3pPr eaLnBrk="0">
              <a:tabLst>
                <a:tab pos="697778" algn="l"/>
                <a:tab pos="1395557" algn="l"/>
                <a:tab pos="2093335" algn="l"/>
                <a:tab pos="2791113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charset="0"/>
                <a:cs typeface="Microsoft YaHei" charset="0"/>
              </a:defRPr>
            </a:lvl3pPr>
            <a:lvl4pPr eaLnBrk="0">
              <a:tabLst>
                <a:tab pos="697778" algn="l"/>
                <a:tab pos="1395557" algn="l"/>
                <a:tab pos="2093335" algn="l"/>
                <a:tab pos="2791113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charset="0"/>
                <a:cs typeface="Microsoft YaHei" charset="0"/>
              </a:defRPr>
            </a:lvl4pPr>
            <a:lvl5pPr eaLnBrk="0">
              <a:tabLst>
                <a:tab pos="697778" algn="l"/>
                <a:tab pos="1395557" algn="l"/>
                <a:tab pos="2093335" algn="l"/>
                <a:tab pos="2791113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charset="0"/>
                <a:cs typeface="Microsoft YaHei" charset="0"/>
              </a:defRPr>
            </a:lvl5pPr>
            <a:lvl6pPr marL="2423862" indent="-220352" defTabSz="43305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97778" algn="l"/>
                <a:tab pos="1395557" algn="l"/>
                <a:tab pos="2093335" algn="l"/>
                <a:tab pos="2791113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charset="0"/>
                <a:cs typeface="Microsoft YaHei" charset="0"/>
              </a:defRPr>
            </a:lvl6pPr>
            <a:lvl7pPr marL="2864564" indent="-220352" defTabSz="43305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97778" algn="l"/>
                <a:tab pos="1395557" algn="l"/>
                <a:tab pos="2093335" algn="l"/>
                <a:tab pos="2791113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charset="0"/>
                <a:cs typeface="Microsoft YaHei" charset="0"/>
              </a:defRPr>
            </a:lvl7pPr>
            <a:lvl8pPr marL="3305266" indent="-220352" defTabSz="43305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97778" algn="l"/>
                <a:tab pos="1395557" algn="l"/>
                <a:tab pos="2093335" algn="l"/>
                <a:tab pos="2791113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charset="0"/>
                <a:cs typeface="Microsoft YaHei" charset="0"/>
              </a:defRPr>
            </a:lvl8pPr>
            <a:lvl9pPr marL="3745968" indent="-220352" defTabSz="43305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97778" algn="l"/>
                <a:tab pos="1395557" algn="l"/>
                <a:tab pos="2093335" algn="l"/>
                <a:tab pos="2791113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charset="0"/>
                <a:cs typeface="Microsoft YaHei" charset="0"/>
              </a:defRPr>
            </a:lvl9pPr>
          </a:lstStyle>
          <a:p>
            <a:pPr eaLnBrk="1"/>
            <a:fld id="{F5F4AF9E-E14A-47ED-B2C6-BF095FDB7A0A}" type="slidenum">
              <a:rPr lang="de-DE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pPr eaLnBrk="1"/>
              <a:t>26</a:t>
            </a:fld>
            <a:endParaRPr lang="de-DE">
              <a:solidFill>
                <a:srgbClr val="000000"/>
              </a:solidFill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104449" name="Text Box 1"/>
          <p:cNvSpPr txBox="1">
            <a:spLocks noChangeArrowheads="1"/>
          </p:cNvSpPr>
          <p:nvPr/>
        </p:nvSpPr>
        <p:spPr bwMode="auto">
          <a:xfrm>
            <a:off x="1" y="0"/>
            <a:ext cx="1534" cy="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6752" tIns="43377" rIns="86752" bIns="43377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  <a:defRPr/>
            </a:pPr>
            <a:fld id="{2DBF9200-4C01-49B0-B55B-FAF488AD4C46}" type="slidenum">
              <a:rPr lang="de-DE" sz="1300">
                <a:latin typeface="Times New Roman" pitchFamily="16" charset="0"/>
                <a:ea typeface="+mn-ea" charset="0"/>
                <a:cs typeface="+mn-ea" charset="0"/>
              </a:rPr>
              <a:pPr hangingPunct="1">
                <a:lnSpc>
                  <a:spcPct val="100000"/>
                </a:lnSpc>
                <a:buClrTx/>
                <a:buFontTx/>
                <a:buNone/>
                <a:defRPr/>
              </a:pPr>
              <a:t>26</a:t>
            </a:fld>
            <a:endParaRPr lang="de-DE" sz="1300">
              <a:latin typeface="Times New Roman" pitchFamily="16" charset="0"/>
              <a:ea typeface="+mn-ea" charset="0"/>
              <a:cs typeface="+mn-ea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872196" y="10290014"/>
            <a:ext cx="2961269" cy="54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611" tIns="46152" rIns="91611" bIns="46152" anchor="b"/>
          <a:lstStyle/>
          <a:p>
            <a:pPr algn="r">
              <a:buClrTx/>
              <a:tabLst>
                <a:tab pos="0" algn="l"/>
                <a:tab pos="431521" algn="l"/>
                <a:tab pos="864572" algn="l"/>
                <a:tab pos="1297623" algn="l"/>
                <a:tab pos="1730674" algn="l"/>
                <a:tab pos="2163724" algn="l"/>
                <a:tab pos="2596777" algn="l"/>
                <a:tab pos="3029827" algn="l"/>
                <a:tab pos="3462878" algn="l"/>
                <a:tab pos="3895929" algn="l"/>
                <a:tab pos="4328980" algn="l"/>
                <a:tab pos="4762030" algn="l"/>
                <a:tab pos="5195082" algn="l"/>
                <a:tab pos="5628133" algn="l"/>
                <a:tab pos="6061184" algn="l"/>
                <a:tab pos="6494235" algn="l"/>
                <a:tab pos="6927286" algn="l"/>
                <a:tab pos="7360336" algn="l"/>
                <a:tab pos="7793388" algn="l"/>
                <a:tab pos="8226438" algn="l"/>
                <a:tab pos="8659489" algn="l"/>
              </a:tabLst>
              <a:defRPr/>
            </a:pPr>
            <a:fld id="{ADFCAB46-B0E3-4A5B-9415-09CA8F34E136}" type="slidenum">
              <a:rPr lang="de-DE" sz="1100">
                <a:solidFill>
                  <a:srgbClr val="000000"/>
                </a:solidFill>
                <a:ea typeface="+mn-ea" charset="0"/>
                <a:cs typeface="+mn-ea" charset="0"/>
              </a:rPr>
              <a:pPr algn="r">
                <a:buClrTx/>
                <a:tabLst>
                  <a:tab pos="0" algn="l"/>
                  <a:tab pos="431521" algn="l"/>
                  <a:tab pos="864572" algn="l"/>
                  <a:tab pos="1297623" algn="l"/>
                  <a:tab pos="1730674" algn="l"/>
                  <a:tab pos="2163724" algn="l"/>
                  <a:tab pos="2596777" algn="l"/>
                  <a:tab pos="3029827" algn="l"/>
                  <a:tab pos="3462878" algn="l"/>
                  <a:tab pos="3895929" algn="l"/>
                  <a:tab pos="4328980" algn="l"/>
                  <a:tab pos="4762030" algn="l"/>
                  <a:tab pos="5195082" algn="l"/>
                  <a:tab pos="5628133" algn="l"/>
                  <a:tab pos="6061184" algn="l"/>
                  <a:tab pos="6494235" algn="l"/>
                  <a:tab pos="6927286" algn="l"/>
                  <a:tab pos="7360336" algn="l"/>
                  <a:tab pos="7793388" algn="l"/>
                  <a:tab pos="8226438" algn="l"/>
                  <a:tab pos="8659489" algn="l"/>
                </a:tabLst>
                <a:defRPr/>
              </a:pPr>
              <a:t>26</a:t>
            </a:fld>
            <a:endParaRPr lang="de-DE" sz="1100">
              <a:solidFill>
                <a:srgbClr val="000000"/>
              </a:solidFill>
              <a:ea typeface="+mn-ea" charset="0"/>
              <a:cs typeface="+mn-ea" charset="0"/>
            </a:endParaRPr>
          </a:p>
        </p:txBody>
      </p:sp>
      <p:sp>
        <p:nvSpPr>
          <p:cNvPr id="104453" name="Rectangle 3"/>
          <p:cNvSpPr>
            <a:spLocks noChangeArrowheads="1"/>
          </p:cNvSpPr>
          <p:nvPr/>
        </p:nvSpPr>
        <p:spPr bwMode="auto">
          <a:xfrm>
            <a:off x="924727" y="812979"/>
            <a:ext cx="4987079" cy="406180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141" tIns="44070" rIns="88141" bIns="44070" anchor="ctr"/>
          <a:lstStyle/>
          <a:p>
            <a:endParaRPr lang="de-DE"/>
          </a:p>
        </p:txBody>
      </p:sp>
      <p:sp>
        <p:nvSpPr>
          <p:cNvPr id="104454" name="Rectangle 4"/>
          <p:cNvSpPr txBox="1">
            <a:spLocks noGrp="1" noChangeArrowheads="1"/>
          </p:cNvSpPr>
          <p:nvPr>
            <p:ph type="body"/>
          </p:nvPr>
        </p:nvSpPr>
        <p:spPr>
          <a:xfrm>
            <a:off x="685494" y="4714653"/>
            <a:ext cx="5483946" cy="446675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>
              <a:spcBef>
                <a:spcPct val="0"/>
              </a:spcBef>
              <a:buClrTx/>
              <a:buFontTx/>
              <a:buNone/>
            </a:pPr>
            <a:endParaRPr lang="de-DE" sz="1900" dirty="0">
              <a:latin typeface="Arial" pitchFamily="34" charset="0"/>
              <a:ea typeface="Microsoft YaHei" charset="0"/>
              <a:cs typeface="Microsoft YaHei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eaLnBrk="1" hangingPunct="1"/>
            <a:fld id="{6BF60031-070C-4D78-8363-AC35E8250EF3}" type="slidenum">
              <a:rPr lang="de-DE">
                <a:solidFill>
                  <a:srgbClr val="000000"/>
                </a:solidFill>
                <a:latin typeface="Times New Roman" pitchFamily="16" charset="0"/>
                <a:cs typeface="Lucida Sans Unicode" charset="0"/>
              </a:rPr>
              <a:pPr eaLnBrk="1" hangingPunct="1"/>
              <a:t>27</a:t>
            </a:fld>
            <a:endParaRPr lang="de-DE">
              <a:solidFill>
                <a:srgbClr val="000000"/>
              </a:solidFill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90115" name="Text Box 1"/>
          <p:cNvSpPr txBox="1">
            <a:spLocks noChangeArrowheads="1"/>
          </p:cNvSpPr>
          <p:nvPr/>
        </p:nvSpPr>
        <p:spPr bwMode="auto">
          <a:xfrm>
            <a:off x="3850184" y="9428246"/>
            <a:ext cx="2941021" cy="4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280" tIns="46440" rIns="89280" bIns="4644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AC7D57D6-D927-49EA-B78A-799674BF4745}" type="slidenum">
              <a:rPr lang="de-DE" sz="1100">
                <a:solidFill>
                  <a:srgbClr val="000000"/>
                </a:solidFill>
                <a:latin typeface="Times New Roman" pitchFamily="16" charset="0"/>
                <a:cs typeface="Lucida Sans Unicode" charset="0"/>
              </a:rPr>
              <a:pPr algn="r" eaLnBrk="1" hangingPunct="1">
                <a:buClrTx/>
                <a:buFontTx/>
                <a:buNone/>
              </a:pPr>
              <a:t>27</a:t>
            </a:fld>
            <a:endParaRPr lang="de-DE" sz="1100">
              <a:solidFill>
                <a:srgbClr val="000000"/>
              </a:solidFill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90116" name="Text Box 2"/>
          <p:cNvSpPr txBox="1">
            <a:spLocks noChangeArrowheads="1"/>
          </p:cNvSpPr>
          <p:nvPr/>
        </p:nvSpPr>
        <p:spPr bwMode="auto">
          <a:xfrm>
            <a:off x="3846949" y="9428243"/>
            <a:ext cx="2918374" cy="46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  <a:buClrTx/>
              <a:buFontTx/>
              <a:buNone/>
            </a:pPr>
            <a:fld id="{7311A228-8D92-454E-B162-98586DAA9772}" type="slidenum">
              <a:rPr lang="de-DE" sz="11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  <a:buClrTx/>
                <a:buFontTx/>
                <a:buNone/>
              </a:pPr>
              <a:t>27</a:t>
            </a:fld>
            <a:endParaRPr lang="de-DE" sz="11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90117" name="Rectangle 3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3" y="754063"/>
            <a:ext cx="6562725" cy="369252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8" name="Rectangle 4"/>
          <p:cNvSpPr txBox="1">
            <a:spLocks noGrp="1" noChangeArrowheads="1"/>
          </p:cNvSpPr>
          <p:nvPr>
            <p:ph type="body" idx="1"/>
          </p:nvPr>
        </p:nvSpPr>
        <p:spPr>
          <a:xfrm>
            <a:off x="679447" y="4715709"/>
            <a:ext cx="5406432" cy="443635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824" algn="l"/>
                <a:tab pos="1447649" algn="l"/>
                <a:tab pos="21714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723824" algn="l"/>
                <a:tab pos="1447649" algn="l"/>
                <a:tab pos="21714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723824" algn="l"/>
                <a:tab pos="1447649" algn="l"/>
                <a:tab pos="21714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723824" algn="l"/>
                <a:tab pos="1447649" algn="l"/>
                <a:tab pos="21714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723824" algn="l"/>
                <a:tab pos="1447649" algn="l"/>
                <a:tab pos="21714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338" indent="-228577" defTabSz="44921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824" algn="l"/>
                <a:tab pos="1447649" algn="l"/>
                <a:tab pos="21714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490" indent="-228577" defTabSz="44921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824" algn="l"/>
                <a:tab pos="1447649" algn="l"/>
                <a:tab pos="21714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8643" indent="-228577" defTabSz="44921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824" algn="l"/>
                <a:tab pos="1447649" algn="l"/>
                <a:tab pos="21714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5795" indent="-228577" defTabSz="44921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824" algn="l"/>
                <a:tab pos="1447649" algn="l"/>
                <a:tab pos="21714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eaLnBrk="1" hangingPunct="1"/>
            <a:fld id="{665DCEBC-A929-4E20-83C4-CF02C2261261}" type="slidenum">
              <a:rPr lang="de-DE">
                <a:solidFill>
                  <a:srgbClr val="000000"/>
                </a:solidFill>
                <a:latin typeface="Times New Roman" pitchFamily="16" charset="0"/>
                <a:cs typeface="Lucida Sans Unicode" charset="0"/>
              </a:rPr>
              <a:pPr eaLnBrk="1" hangingPunct="1"/>
              <a:t>29</a:t>
            </a:fld>
            <a:endParaRPr lang="de-DE">
              <a:solidFill>
                <a:srgbClr val="000000"/>
              </a:solidFill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89091" name="Text Box 1"/>
          <p:cNvSpPr txBox="1">
            <a:spLocks noChangeArrowheads="1"/>
          </p:cNvSpPr>
          <p:nvPr/>
        </p:nvSpPr>
        <p:spPr bwMode="auto">
          <a:xfrm>
            <a:off x="3884354" y="9428247"/>
            <a:ext cx="2967120" cy="4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270" tIns="46435" rIns="89270" bIns="46435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E87BC8FF-9712-4DEA-B112-083D872DEA73}" type="slidenum">
              <a:rPr lang="de-DE" sz="1100">
                <a:solidFill>
                  <a:srgbClr val="000000"/>
                </a:solidFill>
                <a:latin typeface="Times New Roman" pitchFamily="16" charset="0"/>
                <a:cs typeface="Lucida Sans Unicode" charset="0"/>
              </a:rPr>
              <a:pPr algn="r" eaLnBrk="1" hangingPunct="1">
                <a:buClrTx/>
                <a:buFontTx/>
                <a:buNone/>
              </a:pPr>
              <a:t>29</a:t>
            </a:fld>
            <a:endParaRPr lang="de-DE" sz="1100">
              <a:solidFill>
                <a:srgbClr val="000000"/>
              </a:solidFill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89092" name="Text Box 2"/>
          <p:cNvSpPr txBox="1">
            <a:spLocks noChangeArrowheads="1"/>
          </p:cNvSpPr>
          <p:nvPr/>
        </p:nvSpPr>
        <p:spPr bwMode="auto">
          <a:xfrm>
            <a:off x="3881091" y="9428242"/>
            <a:ext cx="2944271" cy="463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  <a:buClrTx/>
              <a:buFontTx/>
              <a:buNone/>
            </a:pPr>
            <a:fld id="{624255F0-6FFB-4998-AE99-BD69EBEA9325}" type="slidenum">
              <a:rPr lang="de-DE" sz="11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  <a:buClrTx/>
                <a:buFontTx/>
                <a:buNone/>
              </a:pPr>
              <a:t>29</a:t>
            </a:fld>
            <a:endParaRPr lang="de-DE" sz="11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89093" name="Rectangle 3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588" y="754063"/>
            <a:ext cx="6564312" cy="369252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4" name="Rectangle 4"/>
          <p:cNvSpPr txBox="1">
            <a:spLocks noGrp="1" noChangeArrowheads="1"/>
          </p:cNvSpPr>
          <p:nvPr>
            <p:ph type="body" idx="1"/>
          </p:nvPr>
        </p:nvSpPr>
        <p:spPr>
          <a:xfrm>
            <a:off x="685479" y="4715711"/>
            <a:ext cx="5454411" cy="443635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92844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824" algn="l"/>
                <a:tab pos="1447649" algn="l"/>
                <a:tab pos="21714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723824" algn="l"/>
                <a:tab pos="1447649" algn="l"/>
                <a:tab pos="21714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723824" algn="l"/>
                <a:tab pos="1447649" algn="l"/>
                <a:tab pos="21714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723824" algn="l"/>
                <a:tab pos="1447649" algn="l"/>
                <a:tab pos="21714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723824" algn="l"/>
                <a:tab pos="1447649" algn="l"/>
                <a:tab pos="21714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338" indent="-228577" defTabSz="44921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824" algn="l"/>
                <a:tab pos="1447649" algn="l"/>
                <a:tab pos="21714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490" indent="-228577" defTabSz="44921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824" algn="l"/>
                <a:tab pos="1447649" algn="l"/>
                <a:tab pos="21714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8643" indent="-228577" defTabSz="44921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824" algn="l"/>
                <a:tab pos="1447649" algn="l"/>
                <a:tab pos="21714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5795" indent="-228577" defTabSz="44921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824" algn="l"/>
                <a:tab pos="1447649" algn="l"/>
                <a:tab pos="21714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eaLnBrk="1" hangingPunct="1"/>
            <a:fld id="{665DCEBC-A929-4E20-83C4-CF02C2261261}" type="slidenum">
              <a:rPr lang="de-DE">
                <a:solidFill>
                  <a:srgbClr val="000000"/>
                </a:solidFill>
                <a:latin typeface="Times New Roman" pitchFamily="16" charset="0"/>
                <a:cs typeface="Lucida Sans Unicode" charset="0"/>
              </a:rPr>
              <a:pPr eaLnBrk="1" hangingPunct="1"/>
              <a:t>30</a:t>
            </a:fld>
            <a:endParaRPr lang="de-DE">
              <a:solidFill>
                <a:srgbClr val="000000"/>
              </a:solidFill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89091" name="Text Box 1"/>
          <p:cNvSpPr txBox="1">
            <a:spLocks noChangeArrowheads="1"/>
          </p:cNvSpPr>
          <p:nvPr/>
        </p:nvSpPr>
        <p:spPr bwMode="auto">
          <a:xfrm>
            <a:off x="3884354" y="9428247"/>
            <a:ext cx="2967120" cy="4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270" tIns="46435" rIns="89270" bIns="46435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E87BC8FF-9712-4DEA-B112-083D872DEA73}" type="slidenum">
              <a:rPr lang="de-DE" sz="1100">
                <a:solidFill>
                  <a:srgbClr val="000000"/>
                </a:solidFill>
                <a:latin typeface="Times New Roman" pitchFamily="16" charset="0"/>
                <a:cs typeface="Lucida Sans Unicode" charset="0"/>
              </a:rPr>
              <a:pPr algn="r" eaLnBrk="1" hangingPunct="1">
                <a:buClrTx/>
                <a:buFontTx/>
                <a:buNone/>
              </a:pPr>
              <a:t>30</a:t>
            </a:fld>
            <a:endParaRPr lang="de-DE" sz="1100">
              <a:solidFill>
                <a:srgbClr val="000000"/>
              </a:solidFill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89092" name="Text Box 2"/>
          <p:cNvSpPr txBox="1">
            <a:spLocks noChangeArrowheads="1"/>
          </p:cNvSpPr>
          <p:nvPr/>
        </p:nvSpPr>
        <p:spPr bwMode="auto">
          <a:xfrm>
            <a:off x="3881091" y="9428242"/>
            <a:ext cx="2944271" cy="463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  <a:buClrTx/>
              <a:buFontTx/>
              <a:buNone/>
            </a:pPr>
            <a:fld id="{624255F0-6FFB-4998-AE99-BD69EBEA9325}" type="slidenum">
              <a:rPr lang="de-DE" sz="11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  <a:buClrTx/>
                <a:buFontTx/>
                <a:buNone/>
              </a:pPr>
              <a:t>30</a:t>
            </a:fld>
            <a:endParaRPr lang="de-DE" sz="11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89093" name="Rectangle 3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588" y="754063"/>
            <a:ext cx="6564312" cy="369252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4" name="Rectangle 4"/>
          <p:cNvSpPr txBox="1">
            <a:spLocks noGrp="1" noChangeArrowheads="1"/>
          </p:cNvSpPr>
          <p:nvPr>
            <p:ph type="body" idx="1"/>
          </p:nvPr>
        </p:nvSpPr>
        <p:spPr>
          <a:xfrm>
            <a:off x="685479" y="4715711"/>
            <a:ext cx="5454411" cy="443635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824" algn="l"/>
                <a:tab pos="1447649" algn="l"/>
                <a:tab pos="21714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723824" algn="l"/>
                <a:tab pos="1447649" algn="l"/>
                <a:tab pos="21714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723824" algn="l"/>
                <a:tab pos="1447649" algn="l"/>
                <a:tab pos="21714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723824" algn="l"/>
                <a:tab pos="1447649" algn="l"/>
                <a:tab pos="21714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723824" algn="l"/>
                <a:tab pos="1447649" algn="l"/>
                <a:tab pos="21714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338" indent="-228577" defTabSz="44921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824" algn="l"/>
                <a:tab pos="1447649" algn="l"/>
                <a:tab pos="21714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490" indent="-228577" defTabSz="44921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824" algn="l"/>
                <a:tab pos="1447649" algn="l"/>
                <a:tab pos="21714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8643" indent="-228577" defTabSz="44921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824" algn="l"/>
                <a:tab pos="1447649" algn="l"/>
                <a:tab pos="21714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5795" indent="-228577" defTabSz="44921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824" algn="l"/>
                <a:tab pos="1447649" algn="l"/>
                <a:tab pos="21714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eaLnBrk="1" hangingPunct="1"/>
            <a:fld id="{665DCEBC-A929-4E20-83C4-CF02C2261261}" type="slidenum">
              <a:rPr lang="de-DE">
                <a:solidFill>
                  <a:srgbClr val="000000"/>
                </a:solidFill>
                <a:latin typeface="Times New Roman" pitchFamily="16" charset="0"/>
                <a:cs typeface="Lucida Sans Unicode" charset="0"/>
              </a:rPr>
              <a:pPr eaLnBrk="1" hangingPunct="1"/>
              <a:t>31</a:t>
            </a:fld>
            <a:endParaRPr lang="de-DE">
              <a:solidFill>
                <a:srgbClr val="000000"/>
              </a:solidFill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89091" name="Text Box 1"/>
          <p:cNvSpPr txBox="1">
            <a:spLocks noChangeArrowheads="1"/>
          </p:cNvSpPr>
          <p:nvPr/>
        </p:nvSpPr>
        <p:spPr bwMode="auto">
          <a:xfrm>
            <a:off x="3884354" y="9428247"/>
            <a:ext cx="2967120" cy="4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270" tIns="46435" rIns="89270" bIns="46435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E87BC8FF-9712-4DEA-B112-083D872DEA73}" type="slidenum">
              <a:rPr lang="de-DE" sz="1100">
                <a:solidFill>
                  <a:srgbClr val="000000"/>
                </a:solidFill>
                <a:latin typeface="Times New Roman" pitchFamily="16" charset="0"/>
                <a:cs typeface="Lucida Sans Unicode" charset="0"/>
              </a:rPr>
              <a:pPr algn="r" eaLnBrk="1" hangingPunct="1">
                <a:buClrTx/>
                <a:buFontTx/>
                <a:buNone/>
              </a:pPr>
              <a:t>31</a:t>
            </a:fld>
            <a:endParaRPr lang="de-DE" sz="1100">
              <a:solidFill>
                <a:srgbClr val="000000"/>
              </a:solidFill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89092" name="Text Box 2"/>
          <p:cNvSpPr txBox="1">
            <a:spLocks noChangeArrowheads="1"/>
          </p:cNvSpPr>
          <p:nvPr/>
        </p:nvSpPr>
        <p:spPr bwMode="auto">
          <a:xfrm>
            <a:off x="3881091" y="9428242"/>
            <a:ext cx="2944271" cy="463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  <a:buClrTx/>
              <a:buFontTx/>
              <a:buNone/>
            </a:pPr>
            <a:fld id="{624255F0-6FFB-4998-AE99-BD69EBEA9325}" type="slidenum">
              <a:rPr lang="de-DE" sz="11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  <a:buClrTx/>
                <a:buFontTx/>
                <a:buNone/>
              </a:pPr>
              <a:t>31</a:t>
            </a:fld>
            <a:endParaRPr lang="de-DE" sz="11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89093" name="Rectangle 3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588" y="754063"/>
            <a:ext cx="6564312" cy="369252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4" name="Rectangle 4"/>
          <p:cNvSpPr txBox="1">
            <a:spLocks noGrp="1" noChangeArrowheads="1"/>
          </p:cNvSpPr>
          <p:nvPr>
            <p:ph type="body" idx="1"/>
          </p:nvPr>
        </p:nvSpPr>
        <p:spPr>
          <a:xfrm>
            <a:off x="685479" y="4715711"/>
            <a:ext cx="5454411" cy="443635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7806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42323" indent="-231120" defTabSz="4542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3004564" indent="-231120" defTabSz="4542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66804" indent="-231120" defTabSz="4542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929044" indent="-231120" defTabSz="4542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eaLnBrk="1" hangingPunct="1"/>
            <a:fld id="{893D0D28-70EF-4CA1-B13C-D44887366591}" type="slidenum">
              <a:rPr lang="de-DE">
                <a:solidFill>
                  <a:srgbClr val="000000"/>
                </a:solidFill>
                <a:latin typeface="Times New Roman" pitchFamily="16" charset="0"/>
                <a:cs typeface="Lucida Sans Unicode" charset="0"/>
              </a:rPr>
              <a:pPr eaLnBrk="1" hangingPunct="1"/>
              <a:t>4</a:t>
            </a:fld>
            <a:endParaRPr lang="de-DE">
              <a:solidFill>
                <a:srgbClr val="000000"/>
              </a:solidFill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70659" name="Text Box 1"/>
          <p:cNvSpPr txBox="1">
            <a:spLocks noChangeArrowheads="1"/>
          </p:cNvSpPr>
          <p:nvPr/>
        </p:nvSpPr>
        <p:spPr bwMode="auto">
          <a:xfrm>
            <a:off x="3884353" y="9479792"/>
            <a:ext cx="2967121" cy="49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265" tIns="46952" rIns="90265" bIns="46952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8397110F-7DD6-48CF-905D-46AA39DB25F2}" type="slidenum">
              <a:rPr lang="de-DE" sz="1100">
                <a:solidFill>
                  <a:srgbClr val="000000"/>
                </a:solidFill>
                <a:latin typeface="Times New Roman" pitchFamily="16" charset="0"/>
                <a:cs typeface="Lucida Sans Unicode" charset="0"/>
              </a:rPr>
              <a:pPr algn="r" eaLnBrk="1" hangingPunct="1">
                <a:buClrTx/>
                <a:buFontTx/>
                <a:buNone/>
              </a:pPr>
              <a:t>4</a:t>
            </a:fld>
            <a:endParaRPr lang="de-DE" sz="1100">
              <a:solidFill>
                <a:srgbClr val="000000"/>
              </a:solidFill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70660" name="Text Box 2"/>
          <p:cNvSpPr txBox="1">
            <a:spLocks noChangeArrowheads="1"/>
          </p:cNvSpPr>
          <p:nvPr/>
        </p:nvSpPr>
        <p:spPr bwMode="auto">
          <a:xfrm>
            <a:off x="3881090" y="9481388"/>
            <a:ext cx="2945905" cy="469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  <a:buClrTx/>
              <a:buFontTx/>
              <a:buNone/>
            </a:pPr>
            <a:fld id="{2F3ED330-91AA-4B80-8979-AE5191E3D2ED}" type="slidenum">
              <a:rPr lang="de-DE" sz="13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  <a:buClrTx/>
                <a:buFontTx/>
                <a:buNone/>
              </a:pPr>
              <a:t>4</a:t>
            </a:fld>
            <a:endParaRPr lang="de-DE" sz="13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1" name="Text Box 3"/>
          <p:cNvSpPr txBox="1">
            <a:spLocks noChangeArrowheads="1"/>
          </p:cNvSpPr>
          <p:nvPr/>
        </p:nvSpPr>
        <p:spPr bwMode="auto">
          <a:xfrm>
            <a:off x="3881087" y="9481384"/>
            <a:ext cx="2947536" cy="47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  <a:buClrTx/>
              <a:buFontTx/>
              <a:buNone/>
            </a:pPr>
            <a:fld id="{F6B1C5CE-22B7-418D-8A1B-A5B5FC3F4541}" type="slidenum">
              <a:rPr lang="de-DE" sz="13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  <a:buClrTx/>
                <a:buFontTx/>
                <a:buNone/>
              </a:pPr>
              <a:t>4</a:t>
            </a:fld>
            <a:endParaRPr lang="de-DE" sz="13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2" name="Text Box 4"/>
          <p:cNvSpPr txBox="1">
            <a:spLocks noChangeArrowheads="1"/>
          </p:cNvSpPr>
          <p:nvPr/>
        </p:nvSpPr>
        <p:spPr bwMode="auto">
          <a:xfrm>
            <a:off x="3487756" y="8801528"/>
            <a:ext cx="2661922" cy="448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  <a:buClrTx/>
              <a:buFontTx/>
              <a:buNone/>
            </a:pPr>
            <a:fld id="{800C84EA-C44E-4E8A-8B2A-0307E89D6072}" type="slidenum">
              <a:rPr lang="de-DE" sz="11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  <a:buClrTx/>
                <a:buFontTx/>
                <a:buNone/>
              </a:pPr>
              <a:t>4</a:t>
            </a:fld>
            <a:endParaRPr lang="de-DE" sz="11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3" name="Text Box 5"/>
          <p:cNvSpPr txBox="1">
            <a:spLocks noChangeArrowheads="1"/>
          </p:cNvSpPr>
          <p:nvPr/>
        </p:nvSpPr>
        <p:spPr bwMode="auto">
          <a:xfrm>
            <a:off x="3487756" y="8801528"/>
            <a:ext cx="2661922" cy="448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  <a:buClrTx/>
              <a:buFontTx/>
              <a:buNone/>
            </a:pPr>
            <a:fld id="{6D2B1352-C640-4B18-BF25-9D3AC9517FE5}" type="slidenum">
              <a:rPr lang="de-DE" sz="11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  <a:buClrTx/>
                <a:buFontTx/>
                <a:buNone/>
              </a:pPr>
              <a:t>4</a:t>
            </a:fld>
            <a:endParaRPr lang="de-DE" sz="11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4" name="Text Box 6"/>
          <p:cNvSpPr txBox="1">
            <a:spLocks noChangeArrowheads="1"/>
          </p:cNvSpPr>
          <p:nvPr/>
        </p:nvSpPr>
        <p:spPr bwMode="auto">
          <a:xfrm>
            <a:off x="3487758" y="8801525"/>
            <a:ext cx="2671714" cy="456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  <a:buClrTx/>
              <a:buFontTx/>
              <a:buNone/>
            </a:pPr>
            <a:fld id="{5E219EFF-B2A7-41F8-9DDF-C7156E3F2BCC}" type="slidenum">
              <a:rPr lang="de-DE" sz="11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  <a:buClrTx/>
                <a:buFontTx/>
                <a:buNone/>
              </a:pPr>
              <a:t>4</a:t>
            </a:fld>
            <a:endParaRPr lang="de-DE" sz="11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5" name="Text Box 7"/>
          <p:cNvSpPr txBox="1">
            <a:spLocks noChangeArrowheads="1"/>
          </p:cNvSpPr>
          <p:nvPr/>
        </p:nvSpPr>
        <p:spPr bwMode="auto">
          <a:xfrm>
            <a:off x="3487760" y="8801525"/>
            <a:ext cx="2673347" cy="456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  <a:buClrTx/>
              <a:buFontTx/>
              <a:buNone/>
            </a:pPr>
            <a:fld id="{BB01AD0A-5840-417A-9B59-E8D2635F7FC3}" type="slidenum">
              <a:rPr lang="de-DE" sz="11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  <a:buClrTx/>
                <a:buFontTx/>
                <a:buNone/>
              </a:pPr>
              <a:t>4</a:t>
            </a:fld>
            <a:endParaRPr lang="de-DE" sz="11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6" name="Text Box 8"/>
          <p:cNvSpPr txBox="1">
            <a:spLocks noChangeArrowheads="1"/>
          </p:cNvSpPr>
          <p:nvPr/>
        </p:nvSpPr>
        <p:spPr bwMode="auto">
          <a:xfrm>
            <a:off x="830733" y="695822"/>
            <a:ext cx="4504541" cy="3472731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447" tIns="46226" rIns="92447" bIns="46226" anchor="ctr"/>
          <a:lstStyle/>
          <a:p>
            <a:endParaRPr lang="de-DE"/>
          </a:p>
        </p:txBody>
      </p:sp>
      <p:sp>
        <p:nvSpPr>
          <p:cNvPr id="70667" name="Text Box 9"/>
          <p:cNvSpPr txBox="1">
            <a:spLocks noGrp="1" noChangeArrowheads="1"/>
          </p:cNvSpPr>
          <p:nvPr>
            <p:ph type="body"/>
          </p:nvPr>
        </p:nvSpPr>
        <p:spPr>
          <a:xfrm>
            <a:off x="685475" y="4739897"/>
            <a:ext cx="5459308" cy="446699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>
            <a:lvl1pPr marL="147638" indent="-147638"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>
              <a:spcBef>
                <a:spcPts val="468"/>
              </a:spcBef>
            </a:pPr>
            <a:endParaRPr lang="de-DE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011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42323" indent="-231120" defTabSz="4542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3004564" indent="-231120" defTabSz="4542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66804" indent="-231120" defTabSz="4542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929044" indent="-231120" defTabSz="4542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880" algn="l"/>
                <a:tab pos="1463763" algn="l"/>
                <a:tab pos="21956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eaLnBrk="1" hangingPunct="1"/>
            <a:fld id="{893D0D28-70EF-4CA1-B13C-D44887366591}" type="slidenum">
              <a:rPr lang="de-DE">
                <a:solidFill>
                  <a:srgbClr val="000000"/>
                </a:solidFill>
                <a:latin typeface="Times New Roman" pitchFamily="16" charset="0"/>
                <a:cs typeface="Lucida Sans Unicode" charset="0"/>
              </a:rPr>
              <a:pPr eaLnBrk="1" hangingPunct="1"/>
              <a:t>5</a:t>
            </a:fld>
            <a:endParaRPr lang="de-DE">
              <a:solidFill>
                <a:srgbClr val="000000"/>
              </a:solidFill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70659" name="Text Box 1"/>
          <p:cNvSpPr txBox="1">
            <a:spLocks noChangeArrowheads="1"/>
          </p:cNvSpPr>
          <p:nvPr/>
        </p:nvSpPr>
        <p:spPr bwMode="auto">
          <a:xfrm>
            <a:off x="3884353" y="9479792"/>
            <a:ext cx="2967121" cy="49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265" tIns="46952" rIns="90265" bIns="46952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8397110F-7DD6-48CF-905D-46AA39DB25F2}" type="slidenum">
              <a:rPr lang="de-DE" sz="1100">
                <a:solidFill>
                  <a:srgbClr val="000000"/>
                </a:solidFill>
                <a:latin typeface="Times New Roman" pitchFamily="16" charset="0"/>
                <a:cs typeface="Lucida Sans Unicode" charset="0"/>
              </a:rPr>
              <a:pPr algn="r" eaLnBrk="1" hangingPunct="1">
                <a:buClrTx/>
                <a:buFontTx/>
                <a:buNone/>
              </a:pPr>
              <a:t>5</a:t>
            </a:fld>
            <a:endParaRPr lang="de-DE" sz="1100">
              <a:solidFill>
                <a:srgbClr val="000000"/>
              </a:solidFill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70660" name="Text Box 2"/>
          <p:cNvSpPr txBox="1">
            <a:spLocks noChangeArrowheads="1"/>
          </p:cNvSpPr>
          <p:nvPr/>
        </p:nvSpPr>
        <p:spPr bwMode="auto">
          <a:xfrm>
            <a:off x="3881090" y="9481388"/>
            <a:ext cx="2945905" cy="469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  <a:buClrTx/>
              <a:buFontTx/>
              <a:buNone/>
            </a:pPr>
            <a:fld id="{2F3ED330-91AA-4B80-8979-AE5191E3D2ED}" type="slidenum">
              <a:rPr lang="de-DE" sz="13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  <a:buClrTx/>
                <a:buFontTx/>
                <a:buNone/>
              </a:pPr>
              <a:t>5</a:t>
            </a:fld>
            <a:endParaRPr lang="de-DE" sz="13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1" name="Text Box 3"/>
          <p:cNvSpPr txBox="1">
            <a:spLocks noChangeArrowheads="1"/>
          </p:cNvSpPr>
          <p:nvPr/>
        </p:nvSpPr>
        <p:spPr bwMode="auto">
          <a:xfrm>
            <a:off x="3881087" y="9481384"/>
            <a:ext cx="2947536" cy="47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  <a:buClrTx/>
              <a:buFontTx/>
              <a:buNone/>
            </a:pPr>
            <a:fld id="{F6B1C5CE-22B7-418D-8A1B-A5B5FC3F4541}" type="slidenum">
              <a:rPr lang="de-DE" sz="13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  <a:buClrTx/>
                <a:buFontTx/>
                <a:buNone/>
              </a:pPr>
              <a:t>5</a:t>
            </a:fld>
            <a:endParaRPr lang="de-DE" sz="13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2" name="Text Box 4"/>
          <p:cNvSpPr txBox="1">
            <a:spLocks noChangeArrowheads="1"/>
          </p:cNvSpPr>
          <p:nvPr/>
        </p:nvSpPr>
        <p:spPr bwMode="auto">
          <a:xfrm>
            <a:off x="3487756" y="8801528"/>
            <a:ext cx="2661922" cy="448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  <a:buClrTx/>
              <a:buFontTx/>
              <a:buNone/>
            </a:pPr>
            <a:fld id="{800C84EA-C44E-4E8A-8B2A-0307E89D6072}" type="slidenum">
              <a:rPr lang="de-DE" sz="11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  <a:buClrTx/>
                <a:buFontTx/>
                <a:buNone/>
              </a:pPr>
              <a:t>5</a:t>
            </a:fld>
            <a:endParaRPr lang="de-DE" sz="11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3" name="Text Box 5"/>
          <p:cNvSpPr txBox="1">
            <a:spLocks noChangeArrowheads="1"/>
          </p:cNvSpPr>
          <p:nvPr/>
        </p:nvSpPr>
        <p:spPr bwMode="auto">
          <a:xfrm>
            <a:off x="3487756" y="8801528"/>
            <a:ext cx="2661922" cy="448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  <a:buClrTx/>
              <a:buFontTx/>
              <a:buNone/>
            </a:pPr>
            <a:fld id="{6D2B1352-C640-4B18-BF25-9D3AC9517FE5}" type="slidenum">
              <a:rPr lang="de-DE" sz="11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  <a:buClrTx/>
                <a:buFontTx/>
                <a:buNone/>
              </a:pPr>
              <a:t>5</a:t>
            </a:fld>
            <a:endParaRPr lang="de-DE" sz="11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4" name="Text Box 6"/>
          <p:cNvSpPr txBox="1">
            <a:spLocks noChangeArrowheads="1"/>
          </p:cNvSpPr>
          <p:nvPr/>
        </p:nvSpPr>
        <p:spPr bwMode="auto">
          <a:xfrm>
            <a:off x="3487758" y="8801525"/>
            <a:ext cx="2671714" cy="456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  <a:buClrTx/>
              <a:buFontTx/>
              <a:buNone/>
            </a:pPr>
            <a:fld id="{5E219EFF-B2A7-41F8-9DDF-C7156E3F2BCC}" type="slidenum">
              <a:rPr lang="de-DE" sz="11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  <a:buClrTx/>
                <a:buFontTx/>
                <a:buNone/>
              </a:pPr>
              <a:t>5</a:t>
            </a:fld>
            <a:endParaRPr lang="de-DE" sz="11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5" name="Text Box 7"/>
          <p:cNvSpPr txBox="1">
            <a:spLocks noChangeArrowheads="1"/>
          </p:cNvSpPr>
          <p:nvPr/>
        </p:nvSpPr>
        <p:spPr bwMode="auto">
          <a:xfrm>
            <a:off x="3487760" y="8801525"/>
            <a:ext cx="2673347" cy="456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  <a:buClrTx/>
              <a:buFontTx/>
              <a:buNone/>
            </a:pPr>
            <a:fld id="{BB01AD0A-5840-417A-9B59-E8D2635F7FC3}" type="slidenum">
              <a:rPr lang="de-DE" sz="11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  <a:buClrTx/>
                <a:buFontTx/>
                <a:buNone/>
              </a:pPr>
              <a:t>5</a:t>
            </a:fld>
            <a:endParaRPr lang="de-DE" sz="11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70666" name="Text Box 8"/>
          <p:cNvSpPr txBox="1">
            <a:spLocks noChangeArrowheads="1"/>
          </p:cNvSpPr>
          <p:nvPr/>
        </p:nvSpPr>
        <p:spPr bwMode="auto">
          <a:xfrm>
            <a:off x="830733" y="695822"/>
            <a:ext cx="4504541" cy="3472731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447" tIns="46226" rIns="92447" bIns="46226" anchor="ctr"/>
          <a:lstStyle/>
          <a:p>
            <a:endParaRPr lang="de-DE"/>
          </a:p>
        </p:txBody>
      </p:sp>
      <p:sp>
        <p:nvSpPr>
          <p:cNvPr id="70667" name="Text Box 9"/>
          <p:cNvSpPr txBox="1">
            <a:spLocks noGrp="1" noChangeArrowheads="1"/>
          </p:cNvSpPr>
          <p:nvPr>
            <p:ph type="body"/>
          </p:nvPr>
        </p:nvSpPr>
        <p:spPr>
          <a:xfrm>
            <a:off x="685475" y="4739897"/>
            <a:ext cx="5459308" cy="446699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>
            <a:lvl1pPr marL="147638" indent="-147638"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47638" algn="l"/>
                <a:tab pos="595313" algn="l"/>
                <a:tab pos="1044575" algn="l"/>
                <a:tab pos="1493838" algn="l"/>
                <a:tab pos="1943100" algn="l"/>
                <a:tab pos="2392363" algn="l"/>
                <a:tab pos="2841625" algn="l"/>
                <a:tab pos="3290888" algn="l"/>
                <a:tab pos="3740150" algn="l"/>
                <a:tab pos="4189413" algn="l"/>
                <a:tab pos="4638675" algn="l"/>
                <a:tab pos="5087938" algn="l"/>
                <a:tab pos="5537200" algn="l"/>
                <a:tab pos="5986463" algn="l"/>
                <a:tab pos="6435725" algn="l"/>
                <a:tab pos="6884988" algn="l"/>
                <a:tab pos="7334250" algn="l"/>
                <a:tab pos="7783513" algn="l"/>
                <a:tab pos="8232775" algn="l"/>
                <a:tab pos="8682038" algn="l"/>
                <a:tab pos="9131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>
              <a:spcBef>
                <a:spcPts val="468"/>
              </a:spcBef>
            </a:pPr>
            <a:endParaRPr lang="de-DE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680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0786B10-6AD1-4C5B-AA7A-ADC7F7C788FE}" type="slidenum">
              <a:rPr lang="de-DE"/>
              <a:pPr/>
              <a:t>6</a:t>
            </a:fld>
            <a:endParaRPr lang="de-DE"/>
          </a:p>
        </p:txBody>
      </p:sp>
      <p:sp>
        <p:nvSpPr>
          <p:cNvPr id="314370" name="Rectangle 25"/>
          <p:cNvSpPr txBox="1">
            <a:spLocks noGrp="1" noChangeArrowheads="1"/>
          </p:cNvSpPr>
          <p:nvPr/>
        </p:nvSpPr>
        <p:spPr bwMode="auto">
          <a:xfrm>
            <a:off x="3881441" y="8732696"/>
            <a:ext cx="2947987" cy="432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650875" indent="-250825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1001713" indent="-200025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403350" indent="-201613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1803400" indent="-200025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2606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7178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1750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6322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 hangingPunct="0">
              <a:lnSpc>
                <a:spcPct val="95000"/>
              </a:lnSpc>
            </a:pPr>
            <a:fld id="{AB32026B-44E6-4890-9976-D9EBEE32B0BA}" type="slidenum">
              <a:rPr lang="de-DE" sz="1200">
                <a:solidFill>
                  <a:srgbClr val="FFFFFF"/>
                </a:solidFill>
                <a:ea typeface="Arial Unicode MS" pitchFamily="34" charset="-128"/>
                <a:cs typeface="Arial Unicode MS" pitchFamily="34" charset="-128"/>
              </a:rPr>
              <a:pPr algn="r" hangingPunct="0">
                <a:lnSpc>
                  <a:spcPct val="95000"/>
                </a:lnSpc>
              </a:pPr>
              <a:t>6</a:t>
            </a:fld>
            <a:endParaRPr lang="de-DE" sz="1200">
              <a:solidFill>
                <a:srgbClr val="FFFFFF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14371" name="Text Box 1"/>
          <p:cNvSpPr txBox="1">
            <a:spLocks noChangeArrowheads="1"/>
          </p:cNvSpPr>
          <p:nvPr/>
        </p:nvSpPr>
        <p:spPr bwMode="auto">
          <a:xfrm>
            <a:off x="3881441" y="8732696"/>
            <a:ext cx="2949575" cy="43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650875" indent="-250825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1001713" indent="-200025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403350" indent="-201613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1803400" indent="-200025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2606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7178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1750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6322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 hangingPunct="0">
              <a:lnSpc>
                <a:spcPct val="95000"/>
              </a:lnSpc>
            </a:pPr>
            <a:fld id="{0BA9457A-7931-47B9-8DE7-8C415AB68DB6}" type="slidenum">
              <a:rPr lang="de-DE" sz="1200">
                <a:solidFill>
                  <a:srgbClr val="FFFFFF"/>
                </a:solidFill>
                <a:ea typeface="Arial Unicode MS" pitchFamily="34" charset="-128"/>
                <a:cs typeface="Arial Unicode MS" pitchFamily="34" charset="-128"/>
              </a:rPr>
              <a:pPr algn="r" hangingPunct="0">
                <a:lnSpc>
                  <a:spcPct val="95000"/>
                </a:lnSpc>
              </a:pPr>
              <a:t>6</a:t>
            </a:fld>
            <a:endParaRPr lang="de-DE" sz="1200">
              <a:solidFill>
                <a:srgbClr val="FFFFFF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14372" name="Text Box 2"/>
          <p:cNvSpPr txBox="1">
            <a:spLocks noChangeArrowheads="1"/>
          </p:cNvSpPr>
          <p:nvPr/>
        </p:nvSpPr>
        <p:spPr bwMode="auto">
          <a:xfrm>
            <a:off x="3489325" y="8106995"/>
            <a:ext cx="2662238" cy="4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650875" indent="-250825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1001713" indent="-200025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403350" indent="-201613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1803400" indent="-200025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2606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7178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1750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6322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 hangingPunct="0">
              <a:lnSpc>
                <a:spcPct val="95000"/>
              </a:lnSpc>
            </a:pPr>
            <a:fld id="{25923A14-9AC8-4A5D-B382-4B972DF0236C}" type="slidenum">
              <a:rPr lang="de-DE" sz="1100">
                <a:solidFill>
                  <a:srgbClr val="FFFFFF"/>
                </a:solidFill>
                <a:ea typeface="Arial Unicode MS" pitchFamily="34" charset="-128"/>
                <a:cs typeface="Arial Unicode MS" pitchFamily="34" charset="-128"/>
              </a:rPr>
              <a:pPr algn="r" hangingPunct="0">
                <a:lnSpc>
                  <a:spcPct val="95000"/>
                </a:lnSpc>
              </a:pPr>
              <a:t>6</a:t>
            </a:fld>
            <a:endParaRPr lang="de-DE" sz="1100">
              <a:solidFill>
                <a:srgbClr val="FFFFFF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14373" name="Text Box 3"/>
          <p:cNvSpPr txBox="1">
            <a:spLocks noChangeArrowheads="1"/>
          </p:cNvSpPr>
          <p:nvPr/>
        </p:nvSpPr>
        <p:spPr bwMode="auto">
          <a:xfrm>
            <a:off x="3489325" y="8106995"/>
            <a:ext cx="2662238" cy="4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650875" indent="-250825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1001713" indent="-200025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403350" indent="-201613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1803400" indent="-200025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2606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7178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1750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6322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 hangingPunct="0">
              <a:lnSpc>
                <a:spcPct val="95000"/>
              </a:lnSpc>
            </a:pPr>
            <a:fld id="{68C83F49-BAC6-41EC-9C63-9A1F01CA7372}" type="slidenum">
              <a:rPr lang="de-DE" sz="1100">
                <a:solidFill>
                  <a:srgbClr val="FFFFFF"/>
                </a:solidFill>
                <a:ea typeface="Arial Unicode MS" pitchFamily="34" charset="-128"/>
                <a:cs typeface="Arial Unicode MS" pitchFamily="34" charset="-128"/>
              </a:rPr>
              <a:pPr algn="r" hangingPunct="0">
                <a:lnSpc>
                  <a:spcPct val="95000"/>
                </a:lnSpc>
              </a:pPr>
              <a:t>6</a:t>
            </a:fld>
            <a:endParaRPr lang="de-DE" sz="1100">
              <a:solidFill>
                <a:srgbClr val="FFFFFF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14374" name="Text Box 4"/>
          <p:cNvSpPr txBox="1">
            <a:spLocks noChangeArrowheads="1"/>
          </p:cNvSpPr>
          <p:nvPr/>
        </p:nvSpPr>
        <p:spPr bwMode="auto">
          <a:xfrm>
            <a:off x="3489328" y="8106994"/>
            <a:ext cx="2670175" cy="421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650875" indent="-250825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1001713" indent="-200025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403350" indent="-201613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1803400" indent="-200025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2606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7178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1750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6322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 hangingPunct="0">
              <a:lnSpc>
                <a:spcPct val="95000"/>
              </a:lnSpc>
            </a:pPr>
            <a:fld id="{9FA1039F-1175-43F7-9BF0-E1AB6699B20C}" type="slidenum">
              <a:rPr lang="de-DE" sz="1100">
                <a:solidFill>
                  <a:srgbClr val="FFFFFF"/>
                </a:solidFill>
                <a:ea typeface="Arial Unicode MS" pitchFamily="34" charset="-128"/>
                <a:cs typeface="Arial Unicode MS" pitchFamily="34" charset="-128"/>
              </a:rPr>
              <a:pPr algn="r" hangingPunct="0">
                <a:lnSpc>
                  <a:spcPct val="95000"/>
                </a:lnSpc>
              </a:pPr>
              <a:t>6</a:t>
            </a:fld>
            <a:endParaRPr lang="de-DE" sz="1100">
              <a:solidFill>
                <a:srgbClr val="FFFFFF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14375" name="Text Box 5"/>
          <p:cNvSpPr txBox="1">
            <a:spLocks noChangeArrowheads="1"/>
          </p:cNvSpPr>
          <p:nvPr/>
        </p:nvSpPr>
        <p:spPr bwMode="auto">
          <a:xfrm>
            <a:off x="3489328" y="8106994"/>
            <a:ext cx="2671763" cy="421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650875" indent="-250825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1001713" indent="-200025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403350" indent="-201613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1803400" indent="-200025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2606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7178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1750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6322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 hangingPunct="0">
              <a:lnSpc>
                <a:spcPct val="95000"/>
              </a:lnSpc>
            </a:pPr>
            <a:fld id="{5BA39D06-B191-4F30-9D89-0B8B9F7E8B1F}" type="slidenum">
              <a:rPr lang="de-DE" sz="1100">
                <a:solidFill>
                  <a:srgbClr val="FFFFFF"/>
                </a:solidFill>
                <a:ea typeface="Arial Unicode MS" pitchFamily="34" charset="-128"/>
                <a:cs typeface="Arial Unicode MS" pitchFamily="34" charset="-128"/>
              </a:rPr>
              <a:pPr algn="r" hangingPunct="0">
                <a:lnSpc>
                  <a:spcPct val="95000"/>
                </a:lnSpc>
              </a:pPr>
              <a:t>6</a:t>
            </a:fld>
            <a:endParaRPr lang="de-DE" sz="1100">
              <a:solidFill>
                <a:srgbClr val="FFFFFF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14376" name="Text Box 6"/>
          <p:cNvSpPr txBox="1">
            <a:spLocks noChangeArrowheads="1"/>
          </p:cNvSpPr>
          <p:nvPr/>
        </p:nvSpPr>
        <p:spPr bwMode="auto">
          <a:xfrm>
            <a:off x="831853" y="640069"/>
            <a:ext cx="4505325" cy="32003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>
            <a:lvl1pPr defTabSz="393700"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650875" indent="-250825" defTabSz="393700"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1001713" indent="-200025" defTabSz="393700"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403350" indent="-201613" defTabSz="393700"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1803400" indent="-200025" defTabSz="393700"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2606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7178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1750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632200" indent="-200025" defTabSz="3937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hangingPunct="0">
              <a:lnSpc>
                <a:spcPct val="93000"/>
              </a:lnSpc>
            </a:pPr>
            <a:endParaRPr lang="de-DE" sz="160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14377" name="Text Box 7"/>
          <p:cNvSpPr txBox="1">
            <a:spLocks noGrp="1" noChangeArrowheads="1"/>
          </p:cNvSpPr>
          <p:nvPr>
            <p:ph type="body"/>
          </p:nvPr>
        </p:nvSpPr>
        <p:spPr>
          <a:xfrm>
            <a:off x="685800" y="4367146"/>
            <a:ext cx="5461000" cy="4113354"/>
          </a:xfrm>
          <a:ln/>
        </p:spPr>
        <p:txBody>
          <a:bodyPr lIns="0" tIns="0" rIns="0" bIns="0" anchor="ctr" anchorCtr="1"/>
          <a:lstStyle>
            <a:lvl1pPr marL="317500" indent="-317500"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1200">
                <a:solidFill>
                  <a:srgbClr val="000000"/>
                </a:solidFill>
                <a:latin typeface="Arial" charset="0"/>
              </a:defRPr>
            </a:lvl1pPr>
            <a:lvl2pPr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1200">
                <a:solidFill>
                  <a:srgbClr val="000000"/>
                </a:solidFill>
                <a:latin typeface="Arial" charset="0"/>
              </a:defRPr>
            </a:lvl2pPr>
            <a:lvl3pPr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1200">
                <a:solidFill>
                  <a:srgbClr val="000000"/>
                </a:solidFill>
                <a:latin typeface="Arial" charset="0"/>
              </a:defRPr>
            </a:lvl3pPr>
            <a:lvl4pPr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1200">
                <a:solidFill>
                  <a:srgbClr val="000000"/>
                </a:solidFill>
                <a:latin typeface="Arial" charset="0"/>
              </a:defRPr>
            </a:lvl4pPr>
            <a:lvl5pPr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1200"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1200"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1200"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1200"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1200">
                <a:solidFill>
                  <a:srgbClr val="000000"/>
                </a:solidFill>
                <a:latin typeface="Arial" charset="0"/>
              </a:defRPr>
            </a:lvl9pPr>
          </a:lstStyle>
          <a:p>
            <a:pPr>
              <a:spcBef>
                <a:spcPts val="450"/>
              </a:spcBef>
            </a:pPr>
            <a:r>
              <a:rPr lang="de-DE">
                <a:solidFill>
                  <a:srgbClr val="FFFFFF"/>
                </a:solidFill>
                <a:cs typeface="Arial" charset="0"/>
              </a:rPr>
              <a:t>Aber nicht nur Boden, Stickstoff und Phosphat werden in großen Mengen ausgetragen:</a:t>
            </a:r>
          </a:p>
          <a:p>
            <a:pPr>
              <a:spcBef>
                <a:spcPts val="450"/>
              </a:spcBef>
              <a:buFont typeface="Arial" charset="0"/>
              <a:buChar char="•"/>
            </a:pPr>
            <a:r>
              <a:rPr lang="de-DE">
                <a:solidFill>
                  <a:srgbClr val="FFFFFF"/>
                </a:solidFill>
                <a:cs typeface="Arial" charset="0"/>
              </a:rPr>
              <a:t>Seit ca. 150 Jahren hat sich der Verlust an Stoffen (Basen) verhundertfacht!</a:t>
            </a:r>
          </a:p>
          <a:p>
            <a:pPr>
              <a:spcBef>
                <a:spcPts val="450"/>
              </a:spcBef>
              <a:buFont typeface="Arial" charset="0"/>
              <a:buChar char="•"/>
            </a:pPr>
            <a:r>
              <a:rPr lang="de-DE">
                <a:solidFill>
                  <a:srgbClr val="FFFFFF"/>
                </a:solidFill>
                <a:cs typeface="Arial" charset="0"/>
              </a:rPr>
              <a:t>Gesamtverlust ca. 1 to/ha*a (ohne NaCl), davon N ca. 20 kg/ha*a und P ca. 0,5 kg/ha*a</a:t>
            </a:r>
          </a:p>
          <a:p>
            <a:pPr>
              <a:spcBef>
                <a:spcPts val="450"/>
              </a:spcBef>
              <a:buFont typeface="Arial" charset="0"/>
              <a:buChar char="•"/>
            </a:pPr>
            <a:r>
              <a:rPr lang="de-DE">
                <a:cs typeface="Arial" charset="0"/>
              </a:rPr>
              <a:t>Der Anteil der basischen Kationen (Calcium, Magnesium und Kalium) liegt bei knapp 30%. </a:t>
            </a:r>
          </a:p>
          <a:p>
            <a:pPr>
              <a:spcBef>
                <a:spcPts val="450"/>
              </a:spcBef>
              <a:buFont typeface="Arial" charset="0"/>
              <a:buChar char="•"/>
            </a:pPr>
            <a:r>
              <a:rPr lang="de-DE">
                <a:solidFill>
                  <a:srgbClr val="FFFFFF"/>
                </a:solidFill>
                <a:cs typeface="Arial" charset="0"/>
              </a:rPr>
              <a:t>Bei anhaltenden Verlusten verlieren die Böden in ca. 150 bis 200 Jahren ihre natürliche Fruchtbarkeit – das Erbe der letzten Eiszeit!</a:t>
            </a:r>
          </a:p>
          <a:p>
            <a:pPr>
              <a:spcBef>
                <a:spcPts val="450"/>
              </a:spcBef>
              <a:buClrTx/>
              <a:buSzTx/>
              <a:buFontTx/>
              <a:buNone/>
            </a:pPr>
            <a:endParaRPr lang="de-DE">
              <a:cs typeface="Arial" charset="0"/>
            </a:endParaRPr>
          </a:p>
          <a:p>
            <a:pPr>
              <a:spcBef>
                <a:spcPts val="450"/>
              </a:spcBef>
              <a:buClrTx/>
              <a:buSzTx/>
              <a:buFontTx/>
              <a:buNone/>
            </a:pPr>
            <a:endParaRPr lang="de-DE">
              <a:cs typeface="Arial" charset="0"/>
            </a:endParaRPr>
          </a:p>
          <a:p>
            <a:pPr>
              <a:spcBef>
                <a:spcPts val="450"/>
              </a:spcBef>
              <a:buClrTx/>
              <a:buSzTx/>
              <a:buFontTx/>
              <a:buNone/>
            </a:pPr>
            <a:r>
              <a:rPr lang="de-DE">
                <a:cs typeface="Arial" charset="0"/>
              </a:rPr>
              <a:t>Hohe Stoffausträge sind nicht auf einzelne Teilbereiche der Stör beschränkt. Die gelösten Stofffrachten in</a:t>
            </a:r>
          </a:p>
          <a:p>
            <a:pPr>
              <a:spcBef>
                <a:spcPts val="450"/>
              </a:spcBef>
              <a:buClrTx/>
              <a:buSzTx/>
              <a:buFontTx/>
              <a:buNone/>
            </a:pPr>
            <a:r>
              <a:rPr lang="de-DE">
                <a:cs typeface="Arial" charset="0"/>
              </a:rPr>
              <a:t>Flüssen wie z.B. der Havel oder dem Rhein ergeben ein ähnlich erschreckendes Bild. Die unterschiedliche</a:t>
            </a:r>
          </a:p>
          <a:p>
            <a:pPr>
              <a:spcBef>
                <a:spcPts val="450"/>
              </a:spcBef>
              <a:buClrTx/>
              <a:buSzTx/>
              <a:buFontTx/>
              <a:buNone/>
            </a:pPr>
            <a:r>
              <a:rPr lang="de-DE">
                <a:cs typeface="Arial" charset="0"/>
              </a:rPr>
              <a:t>Geologie, Geomorphologie etc. macht sich dabei als räumliche Varianz in den Flußeinzugsgebieten</a:t>
            </a:r>
          </a:p>
          <a:p>
            <a:pPr>
              <a:spcBef>
                <a:spcPts val="450"/>
              </a:spcBef>
              <a:buClrTx/>
              <a:buSzTx/>
              <a:buFontTx/>
              <a:buNone/>
            </a:pPr>
            <a:r>
              <a:rPr lang="de-DE">
                <a:cs typeface="Arial" charset="0"/>
              </a:rPr>
              <a:t>bemerkbar. Gleichwohl sind Gebiete mit nur noch geringen Vorräten, wie die brandenburgische</a:t>
            </a:r>
          </a:p>
          <a:p>
            <a:pPr>
              <a:spcBef>
                <a:spcPts val="450"/>
              </a:spcBef>
              <a:buClrTx/>
              <a:buSzTx/>
              <a:buFontTx/>
              <a:buNone/>
            </a:pPr>
            <a:r>
              <a:rPr lang="de-DE">
                <a:cs typeface="Arial" charset="0"/>
              </a:rPr>
              <a:t>"Streusandbüchse" oder die Kuppen von Mittelgebirgen, akuter gefährdet als solche mit großen Vorräten wie</a:t>
            </a:r>
          </a:p>
          <a:p>
            <a:pPr>
              <a:spcBef>
                <a:spcPts val="450"/>
              </a:spcBef>
              <a:buClrTx/>
              <a:buSzTx/>
              <a:buFontTx/>
              <a:buNone/>
            </a:pPr>
            <a:r>
              <a:rPr lang="de-DE">
                <a:cs typeface="Arial" charset="0"/>
              </a:rPr>
              <a:t>die Kalkalpen.</a:t>
            </a:r>
          </a:p>
          <a:p>
            <a:pPr>
              <a:spcBef>
                <a:spcPts val="450"/>
              </a:spcBef>
              <a:buClrTx/>
              <a:buSzTx/>
              <a:buFontTx/>
              <a:buNone/>
            </a:pPr>
            <a:endParaRPr lang="de-DE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441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42488" indent="-231136" defTabSz="45424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3004758" indent="-231136" defTabSz="45424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67029" indent="-231136" defTabSz="45424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929299" indent="-231136" defTabSz="45424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eaLnBrk="1" hangingPunct="1"/>
            <a:fld id="{665DCEBC-A929-4E20-83C4-CF02C2261261}" type="slidenum">
              <a:rPr lang="de-DE">
                <a:solidFill>
                  <a:srgbClr val="000000"/>
                </a:solidFill>
                <a:latin typeface="Times New Roman" pitchFamily="16" charset="0"/>
                <a:cs typeface="Lucida Sans Unicode" charset="0"/>
              </a:rPr>
              <a:pPr eaLnBrk="1" hangingPunct="1"/>
              <a:t>7</a:t>
            </a:fld>
            <a:endParaRPr lang="de-DE">
              <a:solidFill>
                <a:srgbClr val="000000"/>
              </a:solidFill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89091" name="Text Box 1"/>
          <p:cNvSpPr txBox="1">
            <a:spLocks noChangeArrowheads="1"/>
          </p:cNvSpPr>
          <p:nvPr/>
        </p:nvSpPr>
        <p:spPr bwMode="auto">
          <a:xfrm>
            <a:off x="3850187" y="9479793"/>
            <a:ext cx="2941020" cy="49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270" tIns="46955" rIns="90270" bIns="46955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E87BC8FF-9712-4DEA-B112-083D872DEA73}" type="slidenum">
              <a:rPr lang="de-DE" sz="1100">
                <a:solidFill>
                  <a:srgbClr val="000000"/>
                </a:solidFill>
                <a:latin typeface="Times New Roman" pitchFamily="16" charset="0"/>
                <a:cs typeface="Lucida Sans Unicode" charset="0"/>
              </a:rPr>
              <a:pPr algn="r" eaLnBrk="1" hangingPunct="1">
                <a:buClrTx/>
                <a:buFontTx/>
                <a:buNone/>
              </a:pPr>
              <a:t>7</a:t>
            </a:fld>
            <a:endParaRPr lang="de-DE" sz="1100">
              <a:solidFill>
                <a:srgbClr val="000000"/>
              </a:solidFill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89092" name="Text Box 2"/>
          <p:cNvSpPr txBox="1">
            <a:spLocks noChangeArrowheads="1"/>
          </p:cNvSpPr>
          <p:nvPr/>
        </p:nvSpPr>
        <p:spPr bwMode="auto">
          <a:xfrm>
            <a:off x="3846953" y="9479787"/>
            <a:ext cx="2918371" cy="466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  <a:buClrTx/>
              <a:buFontTx/>
              <a:buNone/>
            </a:pPr>
            <a:fld id="{624255F0-6FFB-4998-AE99-BD69EBEA9325}" type="slidenum">
              <a:rPr lang="de-DE" sz="11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  <a:buClrTx/>
                <a:buFontTx/>
                <a:buNone/>
              </a:pPr>
              <a:t>7</a:t>
            </a:fld>
            <a:endParaRPr lang="de-DE" sz="11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89093" name="Rectangle 3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58825"/>
            <a:ext cx="6594475" cy="37099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4" name="Rectangle 4"/>
          <p:cNvSpPr txBox="1">
            <a:spLocks noGrp="1" noChangeArrowheads="1"/>
          </p:cNvSpPr>
          <p:nvPr>
            <p:ph type="body" idx="1"/>
          </p:nvPr>
        </p:nvSpPr>
        <p:spPr>
          <a:xfrm>
            <a:off x="679449" y="4741495"/>
            <a:ext cx="5406433" cy="446060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42488" indent="-231136" defTabSz="45424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3004758" indent="-231136" defTabSz="45424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67029" indent="-231136" defTabSz="45424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929299" indent="-231136" defTabSz="45424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eaLnBrk="1" hangingPunct="1"/>
            <a:fld id="{665DCEBC-A929-4E20-83C4-CF02C2261261}" type="slidenum">
              <a:rPr lang="de-DE">
                <a:solidFill>
                  <a:srgbClr val="000000"/>
                </a:solidFill>
                <a:latin typeface="Times New Roman" pitchFamily="16" charset="0"/>
                <a:cs typeface="Lucida Sans Unicode" charset="0"/>
              </a:rPr>
              <a:pPr eaLnBrk="1" hangingPunct="1"/>
              <a:t>8</a:t>
            </a:fld>
            <a:endParaRPr lang="de-DE">
              <a:solidFill>
                <a:srgbClr val="000000"/>
              </a:solidFill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89091" name="Text Box 1"/>
          <p:cNvSpPr txBox="1">
            <a:spLocks noChangeArrowheads="1"/>
          </p:cNvSpPr>
          <p:nvPr/>
        </p:nvSpPr>
        <p:spPr bwMode="auto">
          <a:xfrm>
            <a:off x="3850187" y="9479793"/>
            <a:ext cx="2941020" cy="49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270" tIns="46955" rIns="90270" bIns="46955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E87BC8FF-9712-4DEA-B112-083D872DEA73}" type="slidenum">
              <a:rPr lang="de-DE" sz="1100">
                <a:solidFill>
                  <a:srgbClr val="000000"/>
                </a:solidFill>
                <a:latin typeface="Times New Roman" pitchFamily="16" charset="0"/>
                <a:cs typeface="Lucida Sans Unicode" charset="0"/>
              </a:rPr>
              <a:pPr algn="r" eaLnBrk="1" hangingPunct="1">
                <a:buClrTx/>
                <a:buFontTx/>
                <a:buNone/>
              </a:pPr>
              <a:t>8</a:t>
            </a:fld>
            <a:endParaRPr lang="de-DE" sz="1100">
              <a:solidFill>
                <a:srgbClr val="000000"/>
              </a:solidFill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89092" name="Text Box 2"/>
          <p:cNvSpPr txBox="1">
            <a:spLocks noChangeArrowheads="1"/>
          </p:cNvSpPr>
          <p:nvPr/>
        </p:nvSpPr>
        <p:spPr bwMode="auto">
          <a:xfrm>
            <a:off x="3846953" y="9479787"/>
            <a:ext cx="2918371" cy="466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  <a:buClrTx/>
              <a:buFontTx/>
              <a:buNone/>
            </a:pPr>
            <a:fld id="{624255F0-6FFB-4998-AE99-BD69EBEA9325}" type="slidenum">
              <a:rPr lang="de-DE" sz="11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  <a:buClrTx/>
                <a:buFontTx/>
                <a:buNone/>
              </a:pPr>
              <a:t>8</a:t>
            </a:fld>
            <a:endParaRPr lang="de-DE" sz="11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89093" name="Rectangle 3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58825"/>
            <a:ext cx="6594475" cy="37099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4" name="Rectangle 4"/>
          <p:cNvSpPr txBox="1">
            <a:spLocks noGrp="1" noChangeArrowheads="1"/>
          </p:cNvSpPr>
          <p:nvPr>
            <p:ph type="body" idx="1"/>
          </p:nvPr>
        </p:nvSpPr>
        <p:spPr>
          <a:xfrm>
            <a:off x="679449" y="4741495"/>
            <a:ext cx="5406433" cy="446060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5174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42488" indent="-231136" defTabSz="45424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3004758" indent="-231136" defTabSz="45424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67029" indent="-231136" defTabSz="45424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929299" indent="-231136" defTabSz="45424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eaLnBrk="1" hangingPunct="1"/>
            <a:fld id="{665DCEBC-A929-4E20-83C4-CF02C2261261}" type="slidenum">
              <a:rPr lang="de-DE">
                <a:solidFill>
                  <a:srgbClr val="000000"/>
                </a:solidFill>
                <a:latin typeface="Times New Roman" pitchFamily="16" charset="0"/>
                <a:cs typeface="Lucida Sans Unicode" charset="0"/>
              </a:rPr>
              <a:pPr eaLnBrk="1" hangingPunct="1"/>
              <a:t>9</a:t>
            </a:fld>
            <a:endParaRPr lang="de-DE">
              <a:solidFill>
                <a:srgbClr val="000000"/>
              </a:solidFill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89091" name="Text Box 1"/>
          <p:cNvSpPr txBox="1">
            <a:spLocks noChangeArrowheads="1"/>
          </p:cNvSpPr>
          <p:nvPr/>
        </p:nvSpPr>
        <p:spPr bwMode="auto">
          <a:xfrm>
            <a:off x="3850187" y="9479793"/>
            <a:ext cx="2941020" cy="49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270" tIns="46955" rIns="90270" bIns="46955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E87BC8FF-9712-4DEA-B112-083D872DEA73}" type="slidenum">
              <a:rPr lang="de-DE" sz="1100">
                <a:solidFill>
                  <a:srgbClr val="000000"/>
                </a:solidFill>
                <a:latin typeface="Times New Roman" pitchFamily="16" charset="0"/>
                <a:cs typeface="Lucida Sans Unicode" charset="0"/>
              </a:rPr>
              <a:pPr algn="r" eaLnBrk="1" hangingPunct="1">
                <a:buClrTx/>
                <a:buFontTx/>
                <a:buNone/>
              </a:pPr>
              <a:t>9</a:t>
            </a:fld>
            <a:endParaRPr lang="de-DE" sz="1100">
              <a:solidFill>
                <a:srgbClr val="000000"/>
              </a:solidFill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89092" name="Text Box 2"/>
          <p:cNvSpPr txBox="1">
            <a:spLocks noChangeArrowheads="1"/>
          </p:cNvSpPr>
          <p:nvPr/>
        </p:nvSpPr>
        <p:spPr bwMode="auto">
          <a:xfrm>
            <a:off x="3846953" y="9479787"/>
            <a:ext cx="2918371" cy="466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  <a:buClrTx/>
              <a:buFontTx/>
              <a:buNone/>
            </a:pPr>
            <a:fld id="{624255F0-6FFB-4998-AE99-BD69EBEA9325}" type="slidenum">
              <a:rPr lang="de-DE" sz="11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  <a:buClrTx/>
                <a:buFontTx/>
                <a:buNone/>
              </a:pPr>
              <a:t>9</a:t>
            </a:fld>
            <a:endParaRPr lang="de-DE" sz="11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89093" name="Rectangle 3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58825"/>
            <a:ext cx="6594475" cy="37099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4" name="Rectangle 4"/>
          <p:cNvSpPr txBox="1">
            <a:spLocks noGrp="1" noChangeArrowheads="1"/>
          </p:cNvSpPr>
          <p:nvPr>
            <p:ph type="body" idx="1"/>
          </p:nvPr>
        </p:nvSpPr>
        <p:spPr>
          <a:xfrm>
            <a:off x="679449" y="4741495"/>
            <a:ext cx="5406433" cy="446060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81366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42488" indent="-231136" defTabSz="45424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3004758" indent="-231136" defTabSz="45424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67029" indent="-231136" defTabSz="45424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929299" indent="-231136" defTabSz="45424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1927" algn="l"/>
                <a:tab pos="1463857" algn="l"/>
                <a:tab pos="2195784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eaLnBrk="1" hangingPunct="1"/>
            <a:fld id="{665DCEBC-A929-4E20-83C4-CF02C2261261}" type="slidenum">
              <a:rPr lang="de-DE">
                <a:solidFill>
                  <a:srgbClr val="000000"/>
                </a:solidFill>
                <a:latin typeface="Times New Roman" pitchFamily="16" charset="0"/>
                <a:cs typeface="Lucida Sans Unicode" charset="0"/>
              </a:rPr>
              <a:pPr eaLnBrk="1" hangingPunct="1"/>
              <a:t>10</a:t>
            </a:fld>
            <a:endParaRPr lang="de-DE">
              <a:solidFill>
                <a:srgbClr val="000000"/>
              </a:solidFill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89091" name="Text Box 1"/>
          <p:cNvSpPr txBox="1">
            <a:spLocks noChangeArrowheads="1"/>
          </p:cNvSpPr>
          <p:nvPr/>
        </p:nvSpPr>
        <p:spPr bwMode="auto">
          <a:xfrm>
            <a:off x="3850187" y="9479793"/>
            <a:ext cx="2941020" cy="49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270" tIns="46955" rIns="90270" bIns="46955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E87BC8FF-9712-4DEA-B112-083D872DEA73}" type="slidenum">
              <a:rPr lang="de-DE" sz="1100">
                <a:solidFill>
                  <a:srgbClr val="000000"/>
                </a:solidFill>
                <a:latin typeface="Times New Roman" pitchFamily="16" charset="0"/>
                <a:cs typeface="Lucida Sans Unicode" charset="0"/>
              </a:rPr>
              <a:pPr algn="r" eaLnBrk="1" hangingPunct="1">
                <a:buClrTx/>
                <a:buFontTx/>
                <a:buNone/>
              </a:pPr>
              <a:t>10</a:t>
            </a:fld>
            <a:endParaRPr lang="de-DE" sz="1100">
              <a:solidFill>
                <a:srgbClr val="000000"/>
              </a:solidFill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89092" name="Text Box 2"/>
          <p:cNvSpPr txBox="1">
            <a:spLocks noChangeArrowheads="1"/>
          </p:cNvSpPr>
          <p:nvPr/>
        </p:nvSpPr>
        <p:spPr bwMode="auto">
          <a:xfrm>
            <a:off x="3846953" y="9479787"/>
            <a:ext cx="2918371" cy="466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 hangingPunct="1">
              <a:lnSpc>
                <a:spcPct val="95000"/>
              </a:lnSpc>
              <a:buClrTx/>
              <a:buFontTx/>
              <a:buNone/>
            </a:pPr>
            <a:fld id="{624255F0-6FFB-4998-AE99-BD69EBEA9325}" type="slidenum">
              <a:rPr lang="de-DE" sz="1100">
                <a:solidFill>
                  <a:srgbClr val="FFFFFF"/>
                </a:solidFill>
                <a:cs typeface="Arial Unicode MS" charset="0"/>
              </a:rPr>
              <a:pPr algn="r" eaLnBrk="1" hangingPunct="1">
                <a:lnSpc>
                  <a:spcPct val="95000"/>
                </a:lnSpc>
                <a:buClrTx/>
                <a:buFontTx/>
                <a:buNone/>
              </a:pPr>
              <a:t>10</a:t>
            </a:fld>
            <a:endParaRPr lang="de-DE" sz="110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89093" name="Rectangle 3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58825"/>
            <a:ext cx="6594475" cy="37099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4" name="Rectangle 4"/>
          <p:cNvSpPr txBox="1">
            <a:spLocks noGrp="1" noChangeArrowheads="1"/>
          </p:cNvSpPr>
          <p:nvPr>
            <p:ph type="body" idx="1"/>
          </p:nvPr>
        </p:nvSpPr>
        <p:spPr>
          <a:xfrm>
            <a:off x="679449" y="4741495"/>
            <a:ext cx="5406433" cy="446060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19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E_M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E_Name"/>
          <p:cNvSpPr txBox="1"/>
          <p:nvPr userDrawn="1"/>
        </p:nvSpPr>
        <p:spPr>
          <a:xfrm>
            <a:off x="251520" y="123478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kern="0" spc="130" baseline="0" dirty="0">
                <a:solidFill>
                  <a:srgbClr val="008F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Bereich Zentrale Aufgaben</a:t>
            </a:r>
            <a:endParaRPr lang="de-DE" sz="2000" kern="0" spc="130" dirty="0">
              <a:solidFill>
                <a:srgbClr val="008F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hema"/>
          <p:cNvSpPr txBox="1"/>
          <p:nvPr userDrawn="1"/>
        </p:nvSpPr>
        <p:spPr>
          <a:xfrm>
            <a:off x="2195736" y="3543300"/>
            <a:ext cx="5589364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indent="0" algn="r"/>
            <a:r>
              <a:rPr lang="de-DE" sz="1600" b="1" spc="30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Aktionsprogramm Schwammregionen</a:t>
            </a:r>
            <a:endParaRPr lang="de-DE" sz="1200" b="1" spc="30" dirty="0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f_Titel"/>
          <p:cNvSpPr txBox="1"/>
          <p:nvPr userDrawn="1"/>
        </p:nvSpPr>
        <p:spPr>
          <a:xfrm>
            <a:off x="2618396" y="4466024"/>
            <a:ext cx="5166704" cy="55399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endParaRPr lang="de-DE" sz="1500" b="1" spc="3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de-DE" sz="1500" b="1" spc="3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Norbert Bäuml, 24.07.2024</a:t>
            </a:r>
          </a:p>
        </p:txBody>
      </p:sp>
    </p:spTree>
    <p:extLst>
      <p:ext uri="{BB962C8B-B14F-4D97-AF65-F5344CB8AC3E}">
        <p14:creationId xmlns:p14="http://schemas.microsoft.com/office/powerpoint/2010/main" val="1776596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5201" y="70200"/>
            <a:ext cx="7355575" cy="27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00" baseline="0">
                <a:solidFill>
                  <a:srgbClr val="7071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Flächenmanagement für Naturschutz durch Bodenordnung</a:t>
            </a:r>
          </a:p>
        </p:txBody>
      </p:sp>
    </p:spTree>
    <p:extLst>
      <p:ext uri="{BB962C8B-B14F-4D97-AF65-F5344CB8AC3E}">
        <p14:creationId xmlns:p14="http://schemas.microsoft.com/office/powerpoint/2010/main" val="859488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E_M_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platzhalt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"/>
            <a:ext cx="5292000" cy="339501"/>
          </a:xfrm>
          <a:prstGeom prst="rect">
            <a:avLst/>
          </a:prstGeom>
        </p:spPr>
        <p:txBody>
          <a:bodyPr lIns="216000"/>
          <a:lstStyle>
            <a:lvl1pPr marL="0" indent="0">
              <a:buFontTx/>
              <a:buNone/>
              <a:defRPr sz="1600" b="1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Bearbeitungshinweis: Kopfzeile anpassen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0C4030BB-2286-43F3-91E0-BDA3D9B229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1600" y="831107"/>
            <a:ext cx="7200800" cy="3468836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buFont typeface="Symbol" panose="05050102010706020507" pitchFamily="18" charset="2"/>
              <a:buChar char="-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200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8pPr>
          </a:lstStyle>
          <a:p>
            <a:pPr lvl="0"/>
            <a:r>
              <a:rPr lang="de-DE" dirty="0"/>
              <a:t>Text hinzufügen</a:t>
            </a:r>
          </a:p>
          <a:p>
            <a:pPr lvl="1"/>
            <a:endParaRPr lang="de-DE" dirty="0"/>
          </a:p>
          <a:p>
            <a:pPr lvl="2"/>
            <a:endParaRPr lang="de-DE" dirty="0"/>
          </a:p>
          <a:p>
            <a:pPr lvl="3"/>
            <a:endParaRPr lang="de-DE" dirty="0"/>
          </a:p>
          <a:p>
            <a:pPr lvl="4"/>
            <a:endParaRPr lang="de-DE" dirty="0"/>
          </a:p>
          <a:p>
            <a:pPr lvl="5"/>
            <a:endParaRPr lang="de-DE" dirty="0"/>
          </a:p>
          <a:p>
            <a:pPr lvl="6"/>
            <a:endParaRPr lang="de-DE" dirty="0"/>
          </a:p>
          <a:p>
            <a:pPr lvl="7"/>
            <a:endParaRPr lang="de-DE" dirty="0"/>
          </a:p>
          <a:p>
            <a:pPr lvl="7"/>
            <a:endParaRPr lang="de-DE" dirty="0"/>
          </a:p>
          <a:p>
            <a:pPr lvl="5"/>
            <a:endParaRPr lang="de-DE" dirty="0"/>
          </a:p>
          <a:p>
            <a:pPr lvl="3"/>
            <a:endParaRPr lang="de-DE" dirty="0"/>
          </a:p>
          <a:p>
            <a:pPr lvl="1"/>
            <a:endParaRPr lang="de-DE" dirty="0"/>
          </a:p>
          <a:p>
            <a:pPr lvl="2"/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807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E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900113" y="555625"/>
            <a:ext cx="7272337" cy="38877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14909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E_Glied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971550" y="411163"/>
            <a:ext cx="7200900" cy="3960812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762288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E_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ellenplatzhalter 3"/>
          <p:cNvSpPr>
            <a:spLocks noGrp="1"/>
          </p:cNvSpPr>
          <p:nvPr>
            <p:ph type="tbl" sz="quarter" idx="10"/>
          </p:nvPr>
        </p:nvSpPr>
        <p:spPr>
          <a:xfrm>
            <a:off x="971550" y="555625"/>
            <a:ext cx="7200900" cy="381635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6452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E_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rammplatzhalter 3"/>
          <p:cNvSpPr>
            <a:spLocks noGrp="1"/>
          </p:cNvSpPr>
          <p:nvPr>
            <p:ph type="chart" sz="quarter" idx="10"/>
          </p:nvPr>
        </p:nvSpPr>
        <p:spPr>
          <a:xfrm>
            <a:off x="971550" y="627063"/>
            <a:ext cx="7200900" cy="3744912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5482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E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971550" y="627063"/>
            <a:ext cx="7200900" cy="3673475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1911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927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8784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5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sp>
        <p:nvSpPr>
          <p:cNvPr id="9" name="Ref_Folie"/>
          <p:cNvSpPr txBox="1"/>
          <p:nvPr/>
        </p:nvSpPr>
        <p:spPr>
          <a:xfrm>
            <a:off x="3816008" y="4759200"/>
            <a:ext cx="4860448" cy="276999"/>
          </a:xfrm>
          <a:prstGeom prst="rect">
            <a:avLst/>
          </a:prstGeom>
          <a:noFill/>
        </p:spPr>
        <p:txBody>
          <a:bodyPr wrap="square" rIns="72000" rtlCol="0">
            <a:spAutoFit/>
          </a:bodyPr>
          <a:lstStyle/>
          <a:p>
            <a:pPr algn="r"/>
            <a:r>
              <a:rPr lang="de-DE" sz="120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Bereich Zentrale Aufgaben • Norbert Bäuml</a:t>
            </a:r>
            <a:endParaRPr lang="de-DE" sz="12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eitenzahl"/>
          <p:cNvSpPr txBox="1"/>
          <p:nvPr/>
        </p:nvSpPr>
        <p:spPr>
          <a:xfrm>
            <a:off x="8352000" y="51470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Seite </a:t>
            </a:r>
            <a:fld id="{15B35E09-A0EC-4F76-AD8A-C730B288BEFB}" type="slidenum">
              <a:rPr lang="de-DE" sz="100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‹Nr.›</a:t>
            </a:fld>
            <a:endParaRPr lang="de-DE" sz="100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498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1" r:id="rId8"/>
    <p:sldLayoutId id="2147483662" r:id="rId9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66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53237" y="5860661"/>
            <a:ext cx="622170" cy="36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210270" y="440001"/>
            <a:ext cx="6723460" cy="5190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61290" tIns="31860" rIns="61290" bIns="3186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b="1" dirty="0">
                <a:solidFill>
                  <a:srgbClr val="000000"/>
                </a:solidFill>
                <a:cs typeface="Arial Unicode MS" charset="0"/>
              </a:rPr>
              <a:t>Die Veränderung des Landschaftshaushalts</a:t>
            </a:r>
          </a:p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sz="1200" dirty="0">
                <a:solidFill>
                  <a:srgbClr val="000000"/>
                </a:solidFill>
                <a:cs typeface="Arial Unicode MS" charset="0"/>
              </a:rPr>
              <a:t>Land- und Forstwirtschaft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B1ABE3C-29CC-98C3-FA1C-2419A8F0EA54}"/>
              </a:ext>
            </a:extLst>
          </p:cNvPr>
          <p:cNvSpPr txBox="1">
            <a:spLocks/>
          </p:cNvSpPr>
          <p:nvPr/>
        </p:nvSpPr>
        <p:spPr>
          <a:xfrm>
            <a:off x="6224200" y="3641239"/>
            <a:ext cx="1539056" cy="205383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marL="742950" indent="-28575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marL="1143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marL="1600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marL="20574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fld id="{CE58CB1E-F828-4F11-99E0-327109AF9DA4}" type="slidenum">
              <a:rPr lang="de-DE" sz="1350"/>
              <a:pPr/>
              <a:t>10</a:t>
            </a:fld>
            <a:endParaRPr lang="de-DE" sz="135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9C1D024-B679-2D28-BE4A-D755700D8B59}"/>
              </a:ext>
            </a:extLst>
          </p:cNvPr>
          <p:cNvSpPr txBox="1"/>
          <p:nvPr/>
        </p:nvSpPr>
        <p:spPr>
          <a:xfrm>
            <a:off x="6757115" y="4478928"/>
            <a:ext cx="104868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/>
              <a:t>© Prof. Dr. Auerswald 2024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42CA19D-88A3-6083-E60C-F9B9B66C1A50}"/>
              </a:ext>
            </a:extLst>
          </p:cNvPr>
          <p:cNvSpPr txBox="1"/>
          <p:nvPr/>
        </p:nvSpPr>
        <p:spPr>
          <a:xfrm>
            <a:off x="1926321" y="1057181"/>
            <a:ext cx="4572000" cy="272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 Unicode MS" charset="0"/>
              </a:rPr>
              <a:t>Unterbrochener Zwischenabfluss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D35C271-0D69-3CD6-038E-B2B5B25537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383" y="1472761"/>
            <a:ext cx="6955116" cy="300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3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53237" y="5860661"/>
            <a:ext cx="622170" cy="36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210270" y="440001"/>
            <a:ext cx="6723460" cy="5190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61290" tIns="31860" rIns="61290" bIns="3186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b="1" dirty="0">
                <a:solidFill>
                  <a:srgbClr val="000000"/>
                </a:solidFill>
                <a:cs typeface="Arial Unicode MS" charset="0"/>
              </a:rPr>
              <a:t>Die Veränderung des Landschaftshaushalts</a:t>
            </a:r>
          </a:p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sz="1200" dirty="0">
                <a:solidFill>
                  <a:srgbClr val="000000"/>
                </a:solidFill>
                <a:cs typeface="Arial Unicode MS" charset="0"/>
              </a:rPr>
              <a:t>Flur- und Landschaftsstruktur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587E1DC3-DA8F-6EA8-A3FF-2010FD3B6333}"/>
              </a:ext>
            </a:extLst>
          </p:cNvPr>
          <p:cNvGrpSpPr/>
          <p:nvPr/>
        </p:nvGrpSpPr>
        <p:grpSpPr>
          <a:xfrm>
            <a:off x="431540" y="1059582"/>
            <a:ext cx="8280920" cy="3384376"/>
            <a:chOff x="1547664" y="1744926"/>
            <a:chExt cx="5998332" cy="2133637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0625FAB5-7FD1-6444-2644-31FB01DD15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189532" y="1744927"/>
              <a:ext cx="2495006" cy="2127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24235824-3D25-6496-DB99-FF97F93A8D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684539" y="1751381"/>
              <a:ext cx="1861457" cy="2127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149ECC65-A72C-A9CA-D028-8B9E6496E4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47664" y="1744926"/>
              <a:ext cx="1640156" cy="2133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Pfeil nach rechts 15">
              <a:extLst>
                <a:ext uri="{FF2B5EF4-FFF2-40B4-BE49-F238E27FC236}">
                  <a16:creationId xmlns:a16="http://schemas.microsoft.com/office/drawing/2014/main" id="{3B4E299D-F4C9-1F4C-DA77-DCE10AEEAB97}"/>
                </a:ext>
              </a:extLst>
            </p:cNvPr>
            <p:cNvSpPr/>
            <p:nvPr/>
          </p:nvSpPr>
          <p:spPr bwMode="auto">
            <a:xfrm rot="5074811">
              <a:off x="2261732" y="2827511"/>
              <a:ext cx="425766" cy="188513"/>
            </a:xfrm>
            <a:prstGeom prst="rightArrow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336947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35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3" name="Pfeil nach rechts 16">
              <a:extLst>
                <a:ext uri="{FF2B5EF4-FFF2-40B4-BE49-F238E27FC236}">
                  <a16:creationId xmlns:a16="http://schemas.microsoft.com/office/drawing/2014/main" id="{B858713A-27E1-7735-CD2D-517EB9419636}"/>
                </a:ext>
              </a:extLst>
            </p:cNvPr>
            <p:cNvSpPr/>
            <p:nvPr/>
          </p:nvSpPr>
          <p:spPr bwMode="auto">
            <a:xfrm rot="19609225">
              <a:off x="6281093" y="2431651"/>
              <a:ext cx="425766" cy="154229"/>
            </a:xfrm>
            <a:prstGeom prst="rightArrow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336947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35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8" name="Pfeil nach rechts 9">
              <a:extLst>
                <a:ext uri="{FF2B5EF4-FFF2-40B4-BE49-F238E27FC236}">
                  <a16:creationId xmlns:a16="http://schemas.microsoft.com/office/drawing/2014/main" id="{59500D8B-F3FB-F28E-F142-EFC1868A6ABA}"/>
                </a:ext>
              </a:extLst>
            </p:cNvPr>
            <p:cNvSpPr/>
            <p:nvPr/>
          </p:nvSpPr>
          <p:spPr bwMode="auto">
            <a:xfrm rot="17891793">
              <a:off x="6449645" y="3041458"/>
              <a:ext cx="425766" cy="154229"/>
            </a:xfrm>
            <a:prstGeom prst="rightArrow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336947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35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9" name="Pfeil nach rechts 10">
              <a:extLst>
                <a:ext uri="{FF2B5EF4-FFF2-40B4-BE49-F238E27FC236}">
                  <a16:creationId xmlns:a16="http://schemas.microsoft.com/office/drawing/2014/main" id="{4BC58F56-F5FB-F177-CFC0-4E0246567983}"/>
                </a:ext>
              </a:extLst>
            </p:cNvPr>
            <p:cNvSpPr/>
            <p:nvPr/>
          </p:nvSpPr>
          <p:spPr bwMode="auto">
            <a:xfrm rot="6825074">
              <a:off x="1690953" y="2448852"/>
              <a:ext cx="425766" cy="188513"/>
            </a:xfrm>
            <a:prstGeom prst="rightArrow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336947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350">
                <a:solidFill>
                  <a:schemeClr val="bg1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613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53237" y="5860661"/>
            <a:ext cx="622170" cy="36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210270" y="440001"/>
            <a:ext cx="6723460" cy="5190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61290" tIns="31860" rIns="61290" bIns="3186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b="1" dirty="0">
                <a:solidFill>
                  <a:srgbClr val="000000"/>
                </a:solidFill>
                <a:cs typeface="Arial Unicode MS" charset="0"/>
              </a:rPr>
              <a:t>Die Veränderung des Landschaftshaushalts</a:t>
            </a:r>
          </a:p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sz="1200" dirty="0">
                <a:solidFill>
                  <a:srgbClr val="000000"/>
                </a:solidFill>
                <a:cs typeface="Arial Unicode MS" charset="0"/>
              </a:rPr>
              <a:t>Flur- und Landschaftsstruktur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4186BE5-FBB1-8D96-4764-7AC93B2BA1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575" y="1131590"/>
            <a:ext cx="7970849" cy="336094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D202A95-E4C7-6201-14DF-29B7CC660363}"/>
              </a:ext>
            </a:extLst>
          </p:cNvPr>
          <p:cNvSpPr txBox="1"/>
          <p:nvPr/>
        </p:nvSpPr>
        <p:spPr>
          <a:xfrm>
            <a:off x="6757115" y="4478928"/>
            <a:ext cx="104868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/>
              <a:t>© Prof. Dr. Auerswald 2024</a:t>
            </a:r>
          </a:p>
        </p:txBody>
      </p:sp>
    </p:spTree>
    <p:extLst>
      <p:ext uri="{BB962C8B-B14F-4D97-AF65-F5344CB8AC3E}">
        <p14:creationId xmlns:p14="http://schemas.microsoft.com/office/powerpoint/2010/main" val="2697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CB591D-8016-8170-22DA-E93EB4001F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6"/>
          <a:stretch/>
        </p:blipFill>
        <p:spPr bwMode="auto">
          <a:xfrm>
            <a:off x="1263650" y="3908447"/>
            <a:ext cx="1706432" cy="12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24939BB-3F43-BF46-C7C3-00E641AE4F6F}"/>
              </a:ext>
            </a:extLst>
          </p:cNvPr>
          <p:cNvSpPr txBox="1"/>
          <p:nvPr/>
        </p:nvSpPr>
        <p:spPr>
          <a:xfrm>
            <a:off x="6757115" y="4478928"/>
            <a:ext cx="104868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/>
              <a:t>© Prof. Dr. Auerswald 2017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407617D-0FF7-AB37-8CF1-7CBA7A34DBFD}"/>
              </a:ext>
            </a:extLst>
          </p:cNvPr>
          <p:cNvSpPr/>
          <p:nvPr/>
        </p:nvSpPr>
        <p:spPr>
          <a:xfrm>
            <a:off x="2536885" y="1562047"/>
            <a:ext cx="4068962" cy="295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altLang="de-DE" sz="1350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Zeit in Minuten für eine Fließstrecke von 5 km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2A4D351-8939-9146-E5BA-F51F6071A970}"/>
              </a:ext>
            </a:extLst>
          </p:cNvPr>
          <p:cNvGrpSpPr/>
          <p:nvPr/>
        </p:nvGrpSpPr>
        <p:grpSpPr>
          <a:xfrm>
            <a:off x="1363811" y="2246467"/>
            <a:ext cx="5203404" cy="1407400"/>
            <a:chOff x="294414" y="2995289"/>
            <a:chExt cx="6937872" cy="1876533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563A70A5-7FE4-76C0-4D51-5076F9BD72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166647" y="3049794"/>
              <a:ext cx="3065639" cy="15664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65B4E8E6-7BF3-2066-10BD-A7BAA600C7BA}"/>
                </a:ext>
              </a:extLst>
            </p:cNvPr>
            <p:cNvGrpSpPr/>
            <p:nvPr/>
          </p:nvGrpSpPr>
          <p:grpSpPr>
            <a:xfrm>
              <a:off x="294414" y="2995289"/>
              <a:ext cx="4005781" cy="1876533"/>
              <a:chOff x="356672" y="1884864"/>
              <a:chExt cx="4005781" cy="1876533"/>
            </a:xfrm>
          </p:grpSpPr>
          <p:sp>
            <p:nvSpPr>
              <p:cNvPr id="14" name="Rechteck 13">
                <a:extLst>
                  <a:ext uri="{FF2B5EF4-FFF2-40B4-BE49-F238E27FC236}">
                    <a16:creationId xmlns:a16="http://schemas.microsoft.com/office/drawing/2014/main" id="{F6CF9FB6-1B43-33B0-E28F-D3B91C150729}"/>
                  </a:ext>
                </a:extLst>
              </p:cNvPr>
              <p:cNvSpPr/>
              <p:nvPr/>
            </p:nvSpPr>
            <p:spPr bwMode="auto">
              <a:xfrm>
                <a:off x="601810" y="1884864"/>
                <a:ext cx="1865013" cy="50119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336947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de-DE" sz="135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pic>
            <p:nvPicPr>
              <p:cNvPr id="15" name="Picture 2">
                <a:extLst>
                  <a:ext uri="{FF2B5EF4-FFF2-40B4-BE49-F238E27FC236}">
                    <a16:creationId xmlns:a16="http://schemas.microsoft.com/office/drawing/2014/main" id="{356DC572-6DCD-A73A-5664-9A7FE39D3F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56672" y="3366800"/>
                <a:ext cx="4005781" cy="3945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3FCA10F0-B9F0-3ECE-712D-16116B811F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56672" y="1944306"/>
                <a:ext cx="4005781" cy="15664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9AD1E8BB-B3BA-0171-C3D9-AF9F971AB1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166646" y="4538154"/>
              <a:ext cx="3065640" cy="3238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ED57D99A-440E-61F2-2B0C-5351C6D1E139}"/>
                </a:ext>
              </a:extLst>
            </p:cNvPr>
            <p:cNvSpPr/>
            <p:nvPr/>
          </p:nvSpPr>
          <p:spPr bwMode="auto">
            <a:xfrm>
              <a:off x="589594" y="3001237"/>
              <a:ext cx="1635132" cy="26043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336947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35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7" name="Text Box 3">
            <a:extLst>
              <a:ext uri="{FF2B5EF4-FFF2-40B4-BE49-F238E27FC236}">
                <a16:creationId xmlns:a16="http://schemas.microsoft.com/office/drawing/2014/main" id="{0F67BD45-2EF0-E00C-3940-D69CB190F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0270" y="440001"/>
            <a:ext cx="6723460" cy="5190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61290" tIns="31860" rIns="61290" bIns="3186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b="1" dirty="0">
                <a:solidFill>
                  <a:srgbClr val="000000"/>
                </a:solidFill>
                <a:cs typeface="Arial Unicode MS" charset="0"/>
              </a:rPr>
              <a:t>Die Veränderung des Landschaftshaushalts</a:t>
            </a:r>
          </a:p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sz="1200" dirty="0">
                <a:solidFill>
                  <a:srgbClr val="000000"/>
                </a:solidFill>
                <a:cs typeface="Arial Unicode MS" charset="0"/>
              </a:rPr>
              <a:t>Flur- und Landschaftsstruktur</a:t>
            </a:r>
          </a:p>
        </p:txBody>
      </p:sp>
    </p:spTree>
    <p:extLst>
      <p:ext uri="{BB962C8B-B14F-4D97-AF65-F5344CB8AC3E}">
        <p14:creationId xmlns:p14="http://schemas.microsoft.com/office/powerpoint/2010/main" val="301622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141732" y="401780"/>
            <a:ext cx="6859268" cy="519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1290" tIns="31860" rIns="61290" bIns="31860">
            <a:spAutoFit/>
          </a:bodyPr>
          <a:lstStyle>
            <a:lvl1pPr algn="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707173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altLang="de-DE" sz="1800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Die Veränderung des Landschaftshaushalts</a:t>
            </a:r>
          </a:p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altLang="de-DE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Flur- und Landschaftsstruktur</a:t>
            </a:r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53237" y="5860661"/>
            <a:ext cx="622170" cy="36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15816" y="1302853"/>
            <a:ext cx="3096344" cy="3285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72BC854-0F46-EB22-EE1D-AA985A849F74}"/>
              </a:ext>
            </a:extLst>
          </p:cNvPr>
          <p:cNvSpPr txBox="1"/>
          <p:nvPr/>
        </p:nvSpPr>
        <p:spPr>
          <a:xfrm>
            <a:off x="1907704" y="1029958"/>
            <a:ext cx="4572000" cy="272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rgbClr val="000000"/>
                </a:solidFill>
                <a:latin typeface="Calibri"/>
                <a:cs typeface="Arial Unicode MS" charset="0"/>
              </a:rPr>
              <a:t>Drainagen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36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141732" y="401780"/>
            <a:ext cx="6859268" cy="519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1290" tIns="31860" rIns="61290" bIns="31860">
            <a:spAutoFit/>
          </a:bodyPr>
          <a:lstStyle>
            <a:lvl1pPr algn="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707173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altLang="de-DE" sz="1800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Die Veränderung des Landschaftshaushalts</a:t>
            </a:r>
          </a:p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altLang="de-DE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Flur- und Landschaftsstruktur</a:t>
            </a:r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53237" y="5860661"/>
            <a:ext cx="622170" cy="36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CDEEF55-7B35-A71F-E41C-CCE642BA39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1411949"/>
            <a:ext cx="6240327" cy="306277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8E9E94F-E788-2792-C4B9-60F375F8DFB9}"/>
              </a:ext>
            </a:extLst>
          </p:cNvPr>
          <p:cNvSpPr txBox="1"/>
          <p:nvPr/>
        </p:nvSpPr>
        <p:spPr>
          <a:xfrm>
            <a:off x="1907704" y="1029958"/>
            <a:ext cx="4572000" cy="272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rgbClr val="000000"/>
                </a:solidFill>
                <a:latin typeface="Calibri"/>
                <a:cs typeface="Arial Unicode MS" charset="0"/>
              </a:rPr>
              <a:t>Drainagen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 Unicode MS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3C2D273-CA02-2C2D-9E6F-7A777DB137EE}"/>
              </a:ext>
            </a:extLst>
          </p:cNvPr>
          <p:cNvSpPr txBox="1"/>
          <p:nvPr/>
        </p:nvSpPr>
        <p:spPr>
          <a:xfrm>
            <a:off x="6757115" y="4478928"/>
            <a:ext cx="104868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/>
              <a:t>© Prof. Dr. Auerswald 2024</a:t>
            </a:r>
          </a:p>
        </p:txBody>
      </p:sp>
    </p:spTree>
    <p:extLst>
      <p:ext uri="{BB962C8B-B14F-4D97-AF65-F5344CB8AC3E}">
        <p14:creationId xmlns:p14="http://schemas.microsoft.com/office/powerpoint/2010/main" val="381440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143000" y="-138499"/>
            <a:ext cx="6858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135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A6230FC2-D8CA-3622-1EB0-2112746EC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0270" y="440001"/>
            <a:ext cx="6723460" cy="5190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61290" tIns="31860" rIns="61290" bIns="3186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b="1" dirty="0">
                <a:solidFill>
                  <a:srgbClr val="000000"/>
                </a:solidFill>
                <a:cs typeface="Arial Unicode MS" charset="0"/>
              </a:rPr>
              <a:t>Die Veränderung des Landschaftshaushalts</a:t>
            </a:r>
          </a:p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sz="1200" dirty="0">
                <a:solidFill>
                  <a:srgbClr val="000000"/>
                </a:solidFill>
                <a:cs typeface="Arial Unicode MS" charset="0"/>
              </a:rPr>
              <a:t>Siedlung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7E52D12-C137-46FD-BDDA-6A637C875150}"/>
              </a:ext>
            </a:extLst>
          </p:cNvPr>
          <p:cNvSpPr txBox="1"/>
          <p:nvPr/>
        </p:nvSpPr>
        <p:spPr>
          <a:xfrm>
            <a:off x="6757115" y="4478928"/>
            <a:ext cx="81304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/>
              <a:t>© </a:t>
            </a:r>
            <a:r>
              <a:rPr lang="de-DE" sz="600" dirty="0" err="1"/>
              <a:t>BayernAtlas</a:t>
            </a:r>
            <a:r>
              <a:rPr lang="de-DE" sz="600" dirty="0"/>
              <a:t> 2024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160131B-70D2-DA4D-D220-1B99AC2A8F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1005853"/>
            <a:ext cx="6408711" cy="338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0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143000" y="-138499"/>
            <a:ext cx="6858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135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A6230FC2-D8CA-3622-1EB0-2112746EC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0270" y="440001"/>
            <a:ext cx="6723460" cy="5190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61290" tIns="31860" rIns="61290" bIns="3186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b="1" dirty="0">
                <a:solidFill>
                  <a:srgbClr val="000000"/>
                </a:solidFill>
                <a:cs typeface="Arial Unicode MS" charset="0"/>
              </a:rPr>
              <a:t>Die Veränderung des Landschaftshaushalts</a:t>
            </a:r>
          </a:p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sz="1200" dirty="0">
                <a:solidFill>
                  <a:srgbClr val="000000"/>
                </a:solidFill>
                <a:cs typeface="Arial Unicode MS" charset="0"/>
              </a:rPr>
              <a:t>Siedlung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5655DDB-A730-B702-DB67-7F5D53BDF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035" y="1347614"/>
            <a:ext cx="7388654" cy="300995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7E52D12-C137-46FD-BDDA-6A637C875150}"/>
              </a:ext>
            </a:extLst>
          </p:cNvPr>
          <p:cNvSpPr txBox="1"/>
          <p:nvPr/>
        </p:nvSpPr>
        <p:spPr>
          <a:xfrm>
            <a:off x="6757115" y="4478928"/>
            <a:ext cx="104868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/>
              <a:t>© Prof. Dr. Auerswald 2024</a:t>
            </a:r>
          </a:p>
        </p:txBody>
      </p:sp>
    </p:spTree>
    <p:extLst>
      <p:ext uri="{BB962C8B-B14F-4D97-AF65-F5344CB8AC3E}">
        <p14:creationId xmlns:p14="http://schemas.microsoft.com/office/powerpoint/2010/main" val="18697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143000" y="-138499"/>
            <a:ext cx="6858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135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A6230FC2-D8CA-3622-1EB0-2112746EC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0270" y="440001"/>
            <a:ext cx="6723460" cy="5190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61290" tIns="31860" rIns="61290" bIns="3186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b="1" dirty="0">
                <a:solidFill>
                  <a:srgbClr val="000000"/>
                </a:solidFill>
                <a:cs typeface="Arial Unicode MS" charset="0"/>
              </a:rPr>
              <a:t>Die Veränderung des Landschaftshaushalts</a:t>
            </a:r>
          </a:p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sz="1200" dirty="0">
                <a:solidFill>
                  <a:srgbClr val="000000"/>
                </a:solidFill>
                <a:cs typeface="Arial Unicode MS" charset="0"/>
              </a:rPr>
              <a:t>Siedlung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45E8900-0C54-EEFD-5DDE-F8E3E90C8C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19" y="1347614"/>
            <a:ext cx="3564397" cy="237626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BCAB1C1-E37D-58D0-7A01-A26270D184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928" y="1323612"/>
            <a:ext cx="1800200" cy="240026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D23CFBB-DE3F-8D36-5A00-3028C9DE7F9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140" y="1323612"/>
            <a:ext cx="3200354" cy="240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7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1628060"/>
            <a:ext cx="6224271" cy="300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143000" y="-138499"/>
            <a:ext cx="6858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135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96C46161-41B3-1FC5-8DD6-0ADD2EFD4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16719"/>
            <a:ext cx="6723460" cy="47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1290" tIns="31860" rIns="61290" bIns="31860">
            <a:spAutoFit/>
          </a:bodyPr>
          <a:lstStyle>
            <a:lvl1pPr algn="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707173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altLang="de-DE" sz="2800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Schwammregionen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627DD5AA-66A3-E654-749E-9E361C632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6333" y="916077"/>
            <a:ext cx="3956793" cy="3716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911225">
              <a:defRPr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457200" defTabSz="911225">
              <a:defRPr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 marL="914400" defTabSz="911225">
              <a:defRPr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 marL="1371600" defTabSz="911225">
              <a:defRPr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 marL="1828800" defTabSz="911225">
              <a:defRPr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 defTabSz="91122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6pPr>
            <a:lvl7pPr defTabSz="91122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7pPr>
            <a:lvl8pPr defTabSz="91122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8pPr>
            <a:lvl9pPr defTabSz="91122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>
              <a:buClrTx/>
              <a:buSzTx/>
              <a:buFontTx/>
              <a:buNone/>
            </a:pPr>
            <a:r>
              <a:rPr lang="de-DE" sz="2400" b="1" dirty="0">
                <a:solidFill>
                  <a:srgbClr val="FF3300"/>
                </a:solidFill>
                <a:latin typeface="Arial" charset="0"/>
              </a:rPr>
              <a:t>Umsetzung</a:t>
            </a:r>
          </a:p>
          <a:p>
            <a:pPr algn="ctr">
              <a:buClrTx/>
              <a:buSzTx/>
              <a:buFontTx/>
              <a:buNone/>
            </a:pPr>
            <a:r>
              <a:rPr lang="de-DE" sz="21150" dirty="0">
                <a:solidFill>
                  <a:srgbClr val="FF3300"/>
                </a:solidFill>
                <a:latin typeface="Arial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1762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210270" y="483518"/>
            <a:ext cx="6723460" cy="5190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61290" tIns="31860" rIns="61290" bIns="3186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sz="1800" b="1" dirty="0">
                <a:solidFill>
                  <a:srgbClr val="000000"/>
                </a:solidFill>
                <a:cs typeface="Arial Unicode MS" charset="0"/>
              </a:rPr>
              <a:t>Die Veränderung des Landschaftswasserhaushalts</a:t>
            </a:r>
            <a:endParaRPr lang="de-DE" sz="1800" b="1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ctr" eaLnBrk="1">
              <a:lnSpc>
                <a:spcPct val="101000"/>
              </a:lnSpc>
            </a:pPr>
            <a:r>
              <a:rPr lang="de-DE" sz="1200" dirty="0">
                <a:solidFill>
                  <a:srgbClr val="000000"/>
                </a:solidFill>
              </a:rPr>
              <a:t>z. B. lokale Überschwemmungen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648ABC1-EFDB-6951-3F3F-918F449A1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1678" y="1275637"/>
            <a:ext cx="4319002" cy="323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947425FA-32A9-B93C-DCA6-1025CD9AE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998" y="1275606"/>
            <a:ext cx="4319002" cy="3239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484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305526" y="1356545"/>
            <a:ext cx="6858000" cy="382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 anchor="ctr"/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-27262" y="1170436"/>
            <a:ext cx="9198523" cy="3425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de-DE" sz="1500" dirty="0"/>
          </a:p>
          <a:p>
            <a:pPr algn="ctr">
              <a:lnSpc>
                <a:spcPct val="150000"/>
              </a:lnSpc>
            </a:pPr>
            <a:r>
              <a:rPr lang="de-DE" sz="2400" dirty="0"/>
              <a:t>„Immer, wenn sie was tun müssten, </a:t>
            </a:r>
          </a:p>
          <a:p>
            <a:pPr algn="ctr">
              <a:lnSpc>
                <a:spcPct val="150000"/>
              </a:lnSpc>
            </a:pPr>
            <a:r>
              <a:rPr lang="de-DE" sz="2400" dirty="0"/>
              <a:t>sind Herr Man, Frau Jemand und Fräulein Einer </a:t>
            </a:r>
          </a:p>
          <a:p>
            <a:pPr algn="ctr">
              <a:lnSpc>
                <a:spcPct val="150000"/>
              </a:lnSpc>
            </a:pPr>
            <a:r>
              <a:rPr lang="de-DE" sz="2400" dirty="0"/>
              <a:t>wie vom Erdboden verschluckt!“</a:t>
            </a:r>
          </a:p>
          <a:p>
            <a:pPr algn="ctr">
              <a:lnSpc>
                <a:spcPct val="150000"/>
              </a:lnSpc>
            </a:pPr>
            <a:endParaRPr lang="de-DE" sz="1350" dirty="0"/>
          </a:p>
          <a:p>
            <a:pPr algn="ctr">
              <a:lnSpc>
                <a:spcPct val="150000"/>
              </a:lnSpc>
            </a:pPr>
            <a:endParaRPr lang="de-DE" sz="1200" i="1" dirty="0"/>
          </a:p>
          <a:p>
            <a:pPr algn="ctr">
              <a:lnSpc>
                <a:spcPct val="150000"/>
              </a:lnSpc>
            </a:pPr>
            <a:endParaRPr lang="de-DE" sz="1200" i="1" dirty="0"/>
          </a:p>
          <a:p>
            <a:pPr algn="r">
              <a:lnSpc>
                <a:spcPct val="150000"/>
              </a:lnSpc>
            </a:pPr>
            <a:r>
              <a:rPr lang="de-DE" sz="1050" i="1" dirty="0"/>
              <a:t>Axel Hacke: Die Christbaumkugel. In: Das Beste aus meinem Leben. </a:t>
            </a:r>
          </a:p>
          <a:p>
            <a:pPr algn="r">
              <a:lnSpc>
                <a:spcPct val="150000"/>
              </a:lnSpc>
            </a:pPr>
            <a:r>
              <a:rPr lang="de-DE" sz="1050" i="1" dirty="0"/>
              <a:t>Verlag Antje Kunstmann, 2006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" y="1547891"/>
            <a:ext cx="9144000" cy="522685"/>
          </a:xfrm>
          <a:prstGeom prst="rect">
            <a:avLst/>
          </a:prstGeom>
          <a:ln/>
        </p:spPr>
        <p:txBody>
          <a:bodyPr/>
          <a:lstStyle>
            <a:lvl1pPr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707173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707173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marL="1143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707173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marL="1600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707173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marL="20574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707173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707173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707173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707173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707173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/>
            <a:endParaRPr lang="de-DE" sz="1600" b="1" kern="0" dirty="0">
              <a:solidFill>
                <a:schemeClr val="tx1"/>
              </a:solidFill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887BA40D-44FE-F0F1-3B31-7DDC97106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8520" y="1221105"/>
            <a:ext cx="9144000" cy="32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1290" tIns="31860" rIns="61290" bIns="31860">
            <a:spAutoFit/>
          </a:bodyPr>
          <a:lstStyle>
            <a:lvl1pPr algn="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707173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altLang="de-DE" sz="1800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Das altbekannte Umsetzungsproblem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71A31A60-E0B1-0B96-4F68-68091CD63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16719"/>
            <a:ext cx="6723460" cy="47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1290" tIns="31860" rIns="61290" bIns="31860">
            <a:spAutoFit/>
          </a:bodyPr>
          <a:lstStyle>
            <a:lvl1pPr algn="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707173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altLang="de-DE" sz="2800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Schwammregionen</a:t>
            </a:r>
          </a:p>
        </p:txBody>
      </p:sp>
    </p:spTree>
    <p:extLst>
      <p:ext uri="{BB962C8B-B14F-4D97-AF65-F5344CB8AC3E}">
        <p14:creationId xmlns:p14="http://schemas.microsoft.com/office/powerpoint/2010/main" val="299293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305526" y="1356545"/>
            <a:ext cx="6858000" cy="382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 anchor="ctr"/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6865" y="804538"/>
            <a:ext cx="9144000" cy="341342"/>
          </a:xfrm>
          <a:prstGeom prst="rect">
            <a:avLst/>
          </a:prstGeom>
          <a:ln/>
        </p:spPr>
        <p:txBody>
          <a:bodyPr/>
          <a:lstStyle>
            <a:defPPr>
              <a:defRPr lang="en-GB"/>
            </a:defPPr>
            <a:lvl1pPr>
              <a:defRPr sz="2400" b="1" ker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1500">
                <a:solidFill>
                  <a:srgbClr val="707173"/>
                </a:solidFill>
                <a:ea typeface="Microsoft YaHei" charset="0"/>
                <a:cs typeface="Microsoft YaHei" charset="0"/>
              </a:defRPr>
            </a:lvl2pPr>
            <a:lvl3pPr>
              <a:defRPr sz="1500">
                <a:solidFill>
                  <a:srgbClr val="707173"/>
                </a:solidFill>
                <a:ea typeface="Microsoft YaHei" charset="0"/>
                <a:cs typeface="Microsoft YaHei" charset="0"/>
              </a:defRPr>
            </a:lvl3pPr>
            <a:lvl4pPr>
              <a:defRPr sz="1500">
                <a:solidFill>
                  <a:srgbClr val="707173"/>
                </a:solidFill>
                <a:ea typeface="Microsoft YaHei" charset="0"/>
                <a:cs typeface="Microsoft YaHei" charset="0"/>
              </a:defRPr>
            </a:lvl4pPr>
            <a:lvl5pPr>
              <a:defRPr sz="1500">
                <a:solidFill>
                  <a:srgbClr val="707173"/>
                </a:solidFill>
                <a:ea typeface="Microsoft YaHei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707173"/>
                </a:solidFill>
                <a:ea typeface="Microsoft YaHei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707173"/>
                </a:solidFill>
                <a:ea typeface="Microsoft YaHei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707173"/>
                </a:solidFill>
                <a:ea typeface="Microsoft YaHei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707173"/>
                </a:solidFill>
                <a:ea typeface="Microsoft YaHei" charset="0"/>
                <a:cs typeface="Microsoft YaHei" charset="0"/>
              </a:defRPr>
            </a:lvl9pPr>
          </a:lstStyle>
          <a:p>
            <a:pPr algn="ctr"/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Diagramm 4"/>
          <p:cNvGraphicFramePr/>
          <p:nvPr>
            <p:extLst>
              <p:ext uri="{D42A27DB-BD31-4B8C-83A1-F6EECF244321}">
                <p14:modId xmlns:p14="http://schemas.microsoft.com/office/powerpoint/2010/main" val="632419557"/>
              </p:ext>
            </p:extLst>
          </p:nvPr>
        </p:nvGraphicFramePr>
        <p:xfrm>
          <a:off x="1839497" y="1381122"/>
          <a:ext cx="5465007" cy="2381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feld 15"/>
          <p:cNvSpPr txBox="1"/>
          <p:nvPr/>
        </p:nvSpPr>
        <p:spPr>
          <a:xfrm>
            <a:off x="6886036" y="4382515"/>
            <a:ext cx="914400" cy="208598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30000"/>
              </a:lnSpc>
              <a:spcBef>
                <a:spcPts val="450"/>
              </a:spcBef>
            </a:pPr>
            <a:r>
              <a:rPr lang="de-DE" sz="600" i="1" dirty="0">
                <a:latin typeface="Arial"/>
                <a:ea typeface="Times New Roman"/>
                <a:cs typeface="Times New Roman"/>
              </a:rPr>
              <a:t>nach </a:t>
            </a:r>
            <a:r>
              <a:rPr lang="de-DE" sz="600" i="1" dirty="0" err="1">
                <a:latin typeface="Arial"/>
                <a:ea typeface="Times New Roman"/>
                <a:cs typeface="Times New Roman"/>
              </a:rPr>
              <a:t>Faschingbauer</a:t>
            </a:r>
            <a:r>
              <a:rPr lang="de-DE" sz="600" i="1" dirty="0">
                <a:latin typeface="Arial"/>
                <a:ea typeface="Times New Roman"/>
                <a:cs typeface="Times New Roman"/>
              </a:rPr>
              <a:t> 2010</a:t>
            </a:r>
            <a:endParaRPr lang="de-DE" sz="900" i="1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" name="Gewitterblitz 2"/>
          <p:cNvSpPr/>
          <p:nvPr/>
        </p:nvSpPr>
        <p:spPr bwMode="auto">
          <a:xfrm rot="664720">
            <a:off x="4815108" y="1255721"/>
            <a:ext cx="480299" cy="2335239"/>
          </a:xfrm>
          <a:prstGeom prst="lightningBol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de-DE" sz="135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36144343-4C76-AF48-15C5-CB08F1BA9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916" y="968881"/>
            <a:ext cx="9144000" cy="32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1290" tIns="31860" rIns="61290" bIns="31860">
            <a:spAutoFit/>
          </a:bodyPr>
          <a:lstStyle>
            <a:lvl1pPr algn="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707173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altLang="de-DE" sz="1800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Klassischer Planungsprozess</a:t>
            </a: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C6C798DD-D1F2-5CDE-7B97-E17C48A55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16719"/>
            <a:ext cx="6723460" cy="47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1290" tIns="31860" rIns="61290" bIns="31860">
            <a:spAutoFit/>
          </a:bodyPr>
          <a:lstStyle>
            <a:lvl1pPr algn="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707173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altLang="de-DE" sz="2800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Schwammregionen</a:t>
            </a:r>
          </a:p>
        </p:txBody>
      </p:sp>
    </p:spTree>
    <p:extLst>
      <p:ext uri="{BB962C8B-B14F-4D97-AF65-F5344CB8AC3E}">
        <p14:creationId xmlns:p14="http://schemas.microsoft.com/office/powerpoint/2010/main" val="81120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3"/>
          <p:cNvSpPr txBox="1">
            <a:spLocks noChangeArrowheads="1"/>
          </p:cNvSpPr>
          <p:nvPr/>
        </p:nvSpPr>
        <p:spPr bwMode="auto">
          <a:xfrm>
            <a:off x="1143001" y="3924375"/>
            <a:ext cx="68579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sz="1400" dirty="0"/>
              <a:t>Was und fehlt, sind die „sozialen Werkzeuge“, um Menschen zu bewegen.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1654985"/>
            <a:ext cx="3133331" cy="226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1291" y="1011701"/>
            <a:ext cx="9144000" cy="341342"/>
          </a:xfrm>
          <a:prstGeom prst="rect">
            <a:avLst/>
          </a:prstGeom>
          <a:ln/>
        </p:spPr>
        <p:txBody>
          <a:bodyPr/>
          <a:lstStyle>
            <a:defPPr>
              <a:defRPr lang="en-GB"/>
            </a:defPPr>
            <a:lvl1pPr>
              <a:defRPr sz="2400" b="1" ker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1500">
                <a:solidFill>
                  <a:srgbClr val="707173"/>
                </a:solidFill>
                <a:ea typeface="Microsoft YaHei" charset="0"/>
                <a:cs typeface="Microsoft YaHei" charset="0"/>
              </a:defRPr>
            </a:lvl2pPr>
            <a:lvl3pPr>
              <a:defRPr sz="1500">
                <a:solidFill>
                  <a:srgbClr val="707173"/>
                </a:solidFill>
                <a:ea typeface="Microsoft YaHei" charset="0"/>
                <a:cs typeface="Microsoft YaHei" charset="0"/>
              </a:defRPr>
            </a:lvl3pPr>
            <a:lvl4pPr>
              <a:defRPr sz="1500">
                <a:solidFill>
                  <a:srgbClr val="707173"/>
                </a:solidFill>
                <a:ea typeface="Microsoft YaHei" charset="0"/>
                <a:cs typeface="Microsoft YaHei" charset="0"/>
              </a:defRPr>
            </a:lvl4pPr>
            <a:lvl5pPr>
              <a:defRPr sz="1500">
                <a:solidFill>
                  <a:srgbClr val="707173"/>
                </a:solidFill>
                <a:ea typeface="Microsoft YaHei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707173"/>
                </a:solidFill>
                <a:ea typeface="Microsoft YaHei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707173"/>
                </a:solidFill>
                <a:ea typeface="Microsoft YaHei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707173"/>
                </a:solidFill>
                <a:ea typeface="Microsoft YaHei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707173"/>
                </a:solidFill>
                <a:ea typeface="Microsoft YaHei" charset="0"/>
                <a:cs typeface="Microsoft YaHei" charset="0"/>
              </a:defRPr>
            </a:lvl9pPr>
          </a:lstStyle>
          <a:p>
            <a:pPr algn="ctr"/>
            <a:endParaRPr lang="de-DE" sz="1600" dirty="0"/>
          </a:p>
        </p:txBody>
      </p:sp>
      <p:sp>
        <p:nvSpPr>
          <p:cNvPr id="2" name="Rechteck 1"/>
          <p:cNvSpPr/>
          <p:nvPr/>
        </p:nvSpPr>
        <p:spPr>
          <a:xfrm>
            <a:off x="1143000" y="4224457"/>
            <a:ext cx="6858000" cy="309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1050" i="1" dirty="0"/>
              <a:t>Rob Hopkins, Gründer der „Transition-Bewegung“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FEC63EE8-07E7-61D2-2911-5DB0855A8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291" y="1055732"/>
            <a:ext cx="9144000" cy="32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1290" tIns="31860" rIns="61290" bIns="31860">
            <a:spAutoFit/>
          </a:bodyPr>
          <a:lstStyle>
            <a:lvl1pPr algn="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707173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altLang="de-DE" sz="1800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Es liegt nicht an zu wenig Wissen und zu wenigen Konzepten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D35C95BD-C74C-6DD7-9379-A228754F4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16719"/>
            <a:ext cx="6723460" cy="47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1290" tIns="31860" rIns="61290" bIns="31860">
            <a:spAutoFit/>
          </a:bodyPr>
          <a:lstStyle>
            <a:lvl1pPr algn="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707173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altLang="de-DE" sz="2800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Schwammregionen</a:t>
            </a:r>
          </a:p>
        </p:txBody>
      </p:sp>
    </p:spTree>
    <p:extLst>
      <p:ext uri="{BB962C8B-B14F-4D97-AF65-F5344CB8AC3E}">
        <p14:creationId xmlns:p14="http://schemas.microsoft.com/office/powerpoint/2010/main" val="370839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3">
            <a:extLst>
              <a:ext uri="{FF2B5EF4-FFF2-40B4-BE49-F238E27FC236}">
                <a16:creationId xmlns:a16="http://schemas.microsoft.com/office/drawing/2014/main" id="{A6D7EC2D-2404-45AA-B538-6131E3106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17" y="893174"/>
            <a:ext cx="9143999" cy="32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1290" tIns="31860" rIns="61290" bIns="3186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b="1" dirty="0">
                <a:solidFill>
                  <a:srgbClr val="000000"/>
                </a:solidFill>
                <a:cs typeface="Arial Unicode MS" charset="0"/>
              </a:rPr>
              <a:t>Wann kommen Menschen ins Handeln?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3F40BF0F-9B40-AAD3-FE8C-CB30B348F1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8424" y="4208998"/>
            <a:ext cx="531812" cy="372306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FDD5A052-3253-06B7-F5F1-62596059E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224" y="1219927"/>
            <a:ext cx="7876715" cy="3407959"/>
          </a:xfrm>
          <a:prstGeom prst="rect">
            <a:avLst/>
          </a:prstGeom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C8868C3D-655F-A5FE-8789-330F4E321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16719"/>
            <a:ext cx="6723460" cy="47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1290" tIns="31860" rIns="61290" bIns="31860">
            <a:spAutoFit/>
          </a:bodyPr>
          <a:lstStyle>
            <a:lvl1pPr algn="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707173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altLang="de-DE" sz="2800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Schwammregionen</a:t>
            </a:r>
          </a:p>
        </p:txBody>
      </p:sp>
    </p:spTree>
    <p:extLst>
      <p:ext uri="{BB962C8B-B14F-4D97-AF65-F5344CB8AC3E}">
        <p14:creationId xmlns:p14="http://schemas.microsoft.com/office/powerpoint/2010/main" val="106345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3">
            <a:extLst>
              <a:ext uri="{FF2B5EF4-FFF2-40B4-BE49-F238E27FC236}">
                <a16:creationId xmlns:a16="http://schemas.microsoft.com/office/drawing/2014/main" id="{A6D7EC2D-2404-45AA-B538-6131E3106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518" y="843558"/>
            <a:ext cx="9143999" cy="32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1290" tIns="31860" rIns="61290" bIns="3186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b="1" dirty="0">
                <a:solidFill>
                  <a:srgbClr val="000000"/>
                </a:solidFill>
                <a:cs typeface="Arial Unicode MS" charset="0"/>
              </a:rPr>
              <a:t>Wann kommen Menschen ins Handeln?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DA3D962-6A4C-3B63-ED51-461F92665F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4916" y="5701004"/>
            <a:ext cx="709083" cy="496408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BD44B63E-4254-BE23-32A9-B3C51D0E77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0181" y="1170344"/>
            <a:ext cx="5832648" cy="3461221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E6F1A47A-0D42-53BA-FAA8-A3568144E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16719"/>
            <a:ext cx="6723460" cy="47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1290" tIns="31860" rIns="61290" bIns="31860">
            <a:spAutoFit/>
          </a:bodyPr>
          <a:lstStyle>
            <a:lvl1pPr algn="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707173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altLang="de-DE" sz="2800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Schwammregionen</a:t>
            </a:r>
          </a:p>
        </p:txBody>
      </p:sp>
    </p:spTree>
    <p:extLst>
      <p:ext uri="{BB962C8B-B14F-4D97-AF65-F5344CB8AC3E}">
        <p14:creationId xmlns:p14="http://schemas.microsoft.com/office/powerpoint/2010/main" val="279850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1143000" y="1"/>
            <a:ext cx="6858000" cy="278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z="1350">
              <a:solidFill>
                <a:srgbClr val="FFFFFF"/>
              </a:solidFill>
              <a:ea typeface="Microsoft YaHei"/>
            </a:endParaRPr>
          </a:p>
        </p:txBody>
      </p:sp>
      <p:sp>
        <p:nvSpPr>
          <p:cNvPr id="11267" name="Text Box 2"/>
          <p:cNvSpPr txBox="1">
            <a:spLocks noChangeArrowheads="1"/>
          </p:cNvSpPr>
          <p:nvPr/>
        </p:nvSpPr>
        <p:spPr bwMode="auto">
          <a:xfrm>
            <a:off x="3264620" y="1095720"/>
            <a:ext cx="4150656" cy="282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1290" tIns="31860" rIns="61290" bIns="31860">
            <a:spAutoFit/>
          </a:bodyPr>
          <a:lstStyle>
            <a:lvl1pPr algn="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707173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l" eaLnBrk="1" hangingPunct="1">
              <a:lnSpc>
                <a:spcPct val="101000"/>
              </a:lnSpc>
              <a:buClrTx/>
              <a:buSzTx/>
              <a:buFontTx/>
              <a:buNone/>
            </a:pPr>
            <a:r>
              <a:rPr lang="de-DE" altLang="de-DE" sz="1500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Der Umsetzungsbegleiter</a:t>
            </a:r>
          </a:p>
        </p:txBody>
      </p:sp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3117390" y="1394111"/>
            <a:ext cx="4882100" cy="1299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 marL="342900" indent="-342900" eaLnBrk="0" hangingPunct="0">
              <a:tabLst>
                <a:tab pos="1427163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  <a:tab pos="10410825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tabLst>
                <a:tab pos="1427163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  <a:tab pos="10410825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 marL="447675" indent="-265113" eaLnBrk="0" hangingPunct="0">
              <a:tabLst>
                <a:tab pos="1427163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  <a:tab pos="10410825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tabLst>
                <a:tab pos="1427163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  <a:tab pos="10410825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tabLst>
                <a:tab pos="1427163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  <a:tab pos="10410825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427163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  <a:tab pos="10410825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427163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  <a:tab pos="10410825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427163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  <a:tab pos="10410825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427163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  <a:tab pos="10410825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lvl="2" eaLnBrk="1" hangingPunct="1">
              <a:lnSpc>
                <a:spcPct val="101000"/>
              </a:lnSpc>
              <a:spcAft>
                <a:spcPts val="450"/>
              </a:spcAft>
              <a:buFont typeface="Arial" charset="0"/>
              <a:buChar char="•"/>
            </a:pPr>
            <a:r>
              <a:rPr lang="de-DE" altLang="de-DE" sz="1350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findet und unterstützt engagierte Menschen vor Ort</a:t>
            </a:r>
          </a:p>
          <a:p>
            <a:pPr lvl="2" eaLnBrk="1" hangingPunct="1">
              <a:lnSpc>
                <a:spcPct val="101000"/>
              </a:lnSpc>
              <a:spcAft>
                <a:spcPts val="450"/>
              </a:spcAft>
              <a:buFont typeface="Arial" charset="0"/>
              <a:buChar char="•"/>
            </a:pPr>
            <a:r>
              <a:rPr lang="de-DE" altLang="de-DE" sz="1350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entwickelt maßgeschneiderte Lösungen</a:t>
            </a:r>
          </a:p>
          <a:p>
            <a:pPr lvl="2" eaLnBrk="1" hangingPunct="1">
              <a:lnSpc>
                <a:spcPct val="101000"/>
              </a:lnSpc>
              <a:spcAft>
                <a:spcPts val="450"/>
              </a:spcAft>
              <a:buFont typeface="Arial" charset="0"/>
              <a:buChar char="•"/>
            </a:pPr>
            <a:r>
              <a:rPr lang="de-DE" altLang="de-DE" sz="1350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setzt die staatlichen Hilfen zielgerichtet ein</a:t>
            </a:r>
          </a:p>
          <a:p>
            <a:pPr lvl="2" eaLnBrk="1" hangingPunct="1">
              <a:lnSpc>
                <a:spcPct val="101000"/>
              </a:lnSpc>
              <a:spcAft>
                <a:spcPts val="450"/>
              </a:spcAft>
              <a:buFont typeface="Arial" charset="0"/>
              <a:buChar char="•"/>
            </a:pPr>
            <a:r>
              <a:rPr lang="de-DE" altLang="de-DE" sz="1350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kommuniziert  Erfolge und fördert den Lern- und Mitmach-Prozess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3811" y="3504037"/>
            <a:ext cx="1524246" cy="1143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1511" y="952066"/>
            <a:ext cx="1536546" cy="1152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4067944" y="2621884"/>
            <a:ext cx="2804922" cy="282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1290" tIns="31860" rIns="61290" bIns="3186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sz="1500" b="1" u="sng" dirty="0">
                <a:solidFill>
                  <a:srgbClr val="000000"/>
                </a:solidFill>
                <a:cs typeface="Arial Unicode MS" charset="0"/>
              </a:rPr>
              <a:t>Ziel:</a:t>
            </a: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3854240" y="2978593"/>
            <a:ext cx="3526071" cy="470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1290" tIns="31860" rIns="61290" bIns="3186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sz="1350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Weg von der Planung am grünen Tisch…</a:t>
            </a:r>
          </a:p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sz="1350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…hin zum Miteinander in Dorf und Flur</a:t>
            </a: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4155979" y="3630421"/>
            <a:ext cx="2804922" cy="890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1290" tIns="31860" rIns="61290" bIns="31860">
            <a:spAutoFit/>
          </a:bodyPr>
          <a:lstStyle>
            <a:defPPr>
              <a:defRPr lang="en-GB"/>
            </a:defPPr>
            <a:lvl1pPr algn="ctr" eaLnBrk="1" hangingPunct="0">
              <a:lnSpc>
                <a:spcPct val="101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latin typeface="Arial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latin typeface="Arial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latin typeface="Arial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latin typeface="Arial" pitchFamily="34" charset="0"/>
              </a:defRPr>
            </a:lvl9pPr>
          </a:lstStyle>
          <a:p>
            <a:r>
              <a:rPr lang="de-DE" sz="1350" dirty="0"/>
              <a:t>Bauern, Bürger und Gemeinden machen</a:t>
            </a:r>
          </a:p>
          <a:p>
            <a:r>
              <a:rPr lang="de-DE" sz="1350" dirty="0"/>
              <a:t>das Thema zu ihrer eigenen Sache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3811" y="2208714"/>
            <a:ext cx="1524246" cy="119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A66D9691-8C64-ECAE-DE77-6D02F3298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16719"/>
            <a:ext cx="6723460" cy="47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1290" tIns="31860" rIns="61290" bIns="31860">
            <a:spAutoFit/>
          </a:bodyPr>
          <a:lstStyle>
            <a:lvl1pPr algn="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707173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altLang="de-DE" sz="2800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Schwammregionen</a:t>
            </a:r>
          </a:p>
        </p:txBody>
      </p:sp>
    </p:spTree>
    <p:extLst>
      <p:ext uri="{BB962C8B-B14F-4D97-AF65-F5344CB8AC3E}">
        <p14:creationId xmlns:p14="http://schemas.microsoft.com/office/powerpoint/2010/main" val="24154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AutoShape 33"/>
          <p:cNvCxnSpPr>
            <a:cxnSpLocks noChangeShapeType="1"/>
            <a:stCxn id="10" idx="6"/>
          </p:cNvCxnSpPr>
          <p:nvPr/>
        </p:nvCxnSpPr>
        <p:spPr bwMode="auto">
          <a:xfrm flipV="1">
            <a:off x="4084437" y="1720444"/>
            <a:ext cx="1252529" cy="614963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triangle" w="med" len="lg"/>
          </a:ln>
        </p:spPr>
      </p:cxnSp>
      <p:cxnSp>
        <p:nvCxnSpPr>
          <p:cNvPr id="7" name="AutoShape 33"/>
          <p:cNvCxnSpPr>
            <a:cxnSpLocks noChangeShapeType="1"/>
            <a:stCxn id="10" idx="6"/>
          </p:cNvCxnSpPr>
          <p:nvPr/>
        </p:nvCxnSpPr>
        <p:spPr bwMode="auto">
          <a:xfrm>
            <a:off x="4084437" y="2335407"/>
            <a:ext cx="1252529" cy="242293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triangle" w="med" len="lg"/>
          </a:ln>
        </p:spPr>
      </p:cxnSp>
      <p:cxnSp>
        <p:nvCxnSpPr>
          <p:cNvPr id="8" name="AutoShape 33"/>
          <p:cNvCxnSpPr>
            <a:cxnSpLocks noChangeShapeType="1"/>
            <a:stCxn id="10" idx="6"/>
          </p:cNvCxnSpPr>
          <p:nvPr/>
        </p:nvCxnSpPr>
        <p:spPr bwMode="auto">
          <a:xfrm flipV="1">
            <a:off x="4084437" y="2149072"/>
            <a:ext cx="1252529" cy="186335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triangle" w="med" len="lg"/>
          </a:ln>
        </p:spPr>
      </p:cxnSp>
      <p:cxnSp>
        <p:nvCxnSpPr>
          <p:cNvPr id="9" name="AutoShape 33"/>
          <p:cNvCxnSpPr>
            <a:cxnSpLocks noChangeShapeType="1"/>
            <a:stCxn id="10" idx="6"/>
          </p:cNvCxnSpPr>
          <p:nvPr/>
        </p:nvCxnSpPr>
        <p:spPr bwMode="auto">
          <a:xfrm>
            <a:off x="4084437" y="2335407"/>
            <a:ext cx="1252529" cy="670921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triangle" w="med" len="lg"/>
          </a:ln>
        </p:spPr>
      </p:cxnSp>
      <p:sp>
        <p:nvSpPr>
          <p:cNvPr id="10" name="Ellipse 9"/>
          <p:cNvSpPr/>
          <p:nvPr/>
        </p:nvSpPr>
        <p:spPr>
          <a:xfrm>
            <a:off x="3923701" y="2255038"/>
            <a:ext cx="160736" cy="16073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AT" sz="1350"/>
          </a:p>
        </p:txBody>
      </p:sp>
      <p:sp>
        <p:nvSpPr>
          <p:cNvPr id="11" name="Text Box 51"/>
          <p:cNvSpPr txBox="1">
            <a:spLocks noChangeArrowheads="1"/>
          </p:cNvSpPr>
          <p:nvPr/>
        </p:nvSpPr>
        <p:spPr bwMode="auto">
          <a:xfrm>
            <a:off x="1547664" y="3898615"/>
            <a:ext cx="6371398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350" dirty="0"/>
              <a:t>Ziele und Ergebnisse finden, die sich mit einem </a:t>
            </a:r>
            <a:r>
              <a:rPr lang="de-DE" sz="1350" b="1" dirty="0"/>
              <a:t>gegebenen Set an Mitteln </a:t>
            </a:r>
            <a:r>
              <a:rPr lang="de-DE" sz="1350" dirty="0"/>
              <a:t>(Menschen und ihre Fähigkeiten, Rahmenbedingungen, Ressourcen) </a:t>
            </a:r>
          </a:p>
          <a:p>
            <a:pPr algn="ctr"/>
            <a:r>
              <a:rPr lang="de-DE" sz="1350" u="sng" dirty="0"/>
              <a:t>jetzt</a:t>
            </a:r>
            <a:r>
              <a:rPr lang="de-DE" sz="1350" dirty="0"/>
              <a:t> erreichen lassen</a:t>
            </a:r>
          </a:p>
        </p:txBody>
      </p: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5336966" y="1558517"/>
            <a:ext cx="323850" cy="3238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350" dirty="0"/>
              <a:t>Z1</a:t>
            </a:r>
          </a:p>
        </p:txBody>
      </p:sp>
      <p:sp>
        <p:nvSpPr>
          <p:cNvPr id="13" name="Oval 5"/>
          <p:cNvSpPr>
            <a:spLocks noChangeArrowheads="1"/>
          </p:cNvSpPr>
          <p:nvPr/>
        </p:nvSpPr>
        <p:spPr bwMode="auto">
          <a:xfrm>
            <a:off x="5336966" y="1987145"/>
            <a:ext cx="323850" cy="3238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350" dirty="0"/>
              <a:t>Z2</a:t>
            </a:r>
          </a:p>
        </p:txBody>
      </p: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5336966" y="2415773"/>
            <a:ext cx="323850" cy="3238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350" dirty="0"/>
              <a:t>Z3</a:t>
            </a:r>
          </a:p>
        </p:txBody>
      </p:sp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5336966" y="2844401"/>
            <a:ext cx="323850" cy="3238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350" dirty="0" err="1"/>
              <a:t>Zx</a:t>
            </a:r>
            <a:endParaRPr lang="de-DE" sz="1350" dirty="0"/>
          </a:p>
        </p:txBody>
      </p:sp>
      <p:sp>
        <p:nvSpPr>
          <p:cNvPr id="21" name="Text Box 49"/>
          <p:cNvSpPr txBox="1">
            <a:spLocks noChangeArrowheads="1"/>
          </p:cNvSpPr>
          <p:nvPr/>
        </p:nvSpPr>
        <p:spPr bwMode="auto">
          <a:xfrm>
            <a:off x="5868144" y="2200902"/>
            <a:ext cx="2421013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500" b="1" dirty="0"/>
              <a:t>Potenziale entwickeln</a:t>
            </a:r>
          </a:p>
        </p:txBody>
      </p:sp>
      <p:sp>
        <p:nvSpPr>
          <p:cNvPr id="22" name="Textfeld 15"/>
          <p:cNvSpPr txBox="1"/>
          <p:nvPr/>
        </p:nvSpPr>
        <p:spPr>
          <a:xfrm>
            <a:off x="6886036" y="4382515"/>
            <a:ext cx="914400" cy="208598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30000"/>
              </a:lnSpc>
              <a:spcBef>
                <a:spcPts val="450"/>
              </a:spcBef>
            </a:pPr>
            <a:r>
              <a:rPr lang="de-DE" sz="600" i="1" dirty="0">
                <a:latin typeface="Arial"/>
                <a:ea typeface="Times New Roman"/>
                <a:cs typeface="Times New Roman"/>
              </a:rPr>
              <a:t>nach </a:t>
            </a:r>
            <a:r>
              <a:rPr lang="de-DE" sz="600" i="1" dirty="0" err="1">
                <a:latin typeface="Arial"/>
                <a:ea typeface="Times New Roman"/>
                <a:cs typeface="Times New Roman"/>
              </a:rPr>
              <a:t>Faschingbauer</a:t>
            </a:r>
            <a:r>
              <a:rPr lang="de-DE" sz="600" i="1" dirty="0">
                <a:latin typeface="Arial"/>
                <a:ea typeface="Times New Roman"/>
                <a:cs typeface="Times New Roman"/>
              </a:rPr>
              <a:t> 2010</a:t>
            </a:r>
            <a:endParaRPr lang="de-DE" sz="900" i="1" dirty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51845" y="2305431"/>
            <a:ext cx="1391420" cy="118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48014" y="2426577"/>
            <a:ext cx="1504685" cy="118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14719" y="1471832"/>
            <a:ext cx="1391420" cy="105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3250" y="1513041"/>
            <a:ext cx="1504685" cy="112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CA35473F-5BE0-85F7-B321-7335952AD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16719"/>
            <a:ext cx="6723460" cy="47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1290" tIns="31860" rIns="61290" bIns="31860">
            <a:spAutoFit/>
          </a:bodyPr>
          <a:lstStyle>
            <a:lvl1pPr algn="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707173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altLang="de-DE" sz="2800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Schwammregionen</a:t>
            </a:r>
          </a:p>
        </p:txBody>
      </p:sp>
    </p:spTree>
    <p:extLst>
      <p:ext uri="{BB962C8B-B14F-4D97-AF65-F5344CB8AC3E}">
        <p14:creationId xmlns:p14="http://schemas.microsoft.com/office/powerpoint/2010/main" val="130217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1121329" y="945750"/>
            <a:ext cx="6723460" cy="494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1290" tIns="31860" rIns="61290" bIns="3186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sz="1500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Im Mittelpunkt</a:t>
            </a:r>
          </a:p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sz="1350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Die engagierten Menschen vor Ort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1876499" y="1545636"/>
            <a:ext cx="5288774" cy="3005138"/>
            <a:chOff x="328613" y="1268413"/>
            <a:chExt cx="8434387" cy="49784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25" y="1268413"/>
              <a:ext cx="1293813" cy="1943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1268413"/>
              <a:ext cx="1293813" cy="1943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8575" y="1268413"/>
              <a:ext cx="1293813" cy="1943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1963" y="1273175"/>
              <a:ext cx="1293812" cy="1944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6938" y="1268413"/>
              <a:ext cx="1293812" cy="1943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13" y="3397250"/>
              <a:ext cx="1423987" cy="2849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4" name="Picture 8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438" y="3397250"/>
              <a:ext cx="1425575" cy="2849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5" name="Picture 9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8013" y="3397250"/>
              <a:ext cx="1423987" cy="2849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6" name="Picture 10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9613" y="3397250"/>
              <a:ext cx="1423987" cy="2849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7" name="Picture 11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3438" y="3397250"/>
              <a:ext cx="1425575" cy="2849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" name="Picture 12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9013" y="3397250"/>
              <a:ext cx="1423987" cy="2849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" name="Text Box 3">
            <a:extLst>
              <a:ext uri="{FF2B5EF4-FFF2-40B4-BE49-F238E27FC236}">
                <a16:creationId xmlns:a16="http://schemas.microsoft.com/office/drawing/2014/main" id="{75E87BFB-0CBE-DDB0-A51D-DD92C768C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16719"/>
            <a:ext cx="6723460" cy="47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1290" tIns="31860" rIns="61290" bIns="31860">
            <a:spAutoFit/>
          </a:bodyPr>
          <a:lstStyle>
            <a:lvl1pPr algn="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707173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altLang="de-DE" sz="2800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Schwammregionen</a:t>
            </a:r>
          </a:p>
        </p:txBody>
      </p:sp>
    </p:spTree>
    <p:extLst>
      <p:ext uri="{BB962C8B-B14F-4D97-AF65-F5344CB8AC3E}">
        <p14:creationId xmlns:p14="http://schemas.microsoft.com/office/powerpoint/2010/main" val="274292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142999" y="946370"/>
            <a:ext cx="6723460" cy="282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1290" tIns="31860" rIns="61290" bIns="3186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sz="1500" b="1" dirty="0">
                <a:solidFill>
                  <a:srgbClr val="000000"/>
                </a:solidFill>
                <a:cs typeface="Arial Unicode MS" charset="0"/>
              </a:rPr>
              <a:t>Voneinander lernen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49BE3758-5DDE-9915-F5FB-8E51A52A8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16719"/>
            <a:ext cx="6723460" cy="47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1290" tIns="31860" rIns="61290" bIns="31860">
            <a:spAutoFit/>
          </a:bodyPr>
          <a:lstStyle>
            <a:lvl1pPr algn="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707173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altLang="de-DE" sz="2800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Schwammregionen</a:t>
            </a:r>
          </a:p>
        </p:txBody>
      </p:sp>
      <p:pic>
        <p:nvPicPr>
          <p:cNvPr id="4" name="Picture 3" descr="Gruppenbild">
            <a:extLst>
              <a:ext uri="{FF2B5EF4-FFF2-40B4-BE49-F238E27FC236}">
                <a16:creationId xmlns:a16="http://schemas.microsoft.com/office/drawing/2014/main" id="{D9EBE228-368F-0359-39EC-356622B16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478" y="1146990"/>
            <a:ext cx="1502628" cy="165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F5BA747-4F38-5753-5D9F-48773D179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8080" y="2844748"/>
            <a:ext cx="1656782" cy="181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E1766F-69B4-2CBC-3055-05965BF22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5638" y="2797568"/>
            <a:ext cx="1656783" cy="18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856DD420-F8D7-C86F-46B6-20C01AAEF3B0}"/>
              </a:ext>
            </a:extLst>
          </p:cNvPr>
          <p:cNvGrpSpPr>
            <a:grpSpLocks noChangeAspect="1"/>
          </p:cNvGrpSpPr>
          <p:nvPr/>
        </p:nvGrpSpPr>
        <p:grpSpPr>
          <a:xfrm>
            <a:off x="196726" y="2788120"/>
            <a:ext cx="5094660" cy="1819914"/>
            <a:chOff x="125412" y="1946737"/>
            <a:chExt cx="8839200" cy="3157538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D3F31DF3-40F1-6972-134D-6494314D0E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412" y="1946737"/>
              <a:ext cx="8839200" cy="315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ADE78256-050B-D3D7-B680-ECCB0DBA10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122348" y="2158675"/>
              <a:ext cx="2610940" cy="294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3">
            <a:extLst>
              <a:ext uri="{FF2B5EF4-FFF2-40B4-BE49-F238E27FC236}">
                <a16:creationId xmlns:a16="http://schemas.microsoft.com/office/drawing/2014/main" id="{9A73A28B-4458-8E51-DA29-8C3E6AE85A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410"/>
          <a:stretch/>
        </p:blipFill>
        <p:spPr bwMode="auto">
          <a:xfrm>
            <a:off x="1924073" y="1146989"/>
            <a:ext cx="1610075" cy="1697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141FAE3E-7C9C-A84D-A285-9CF1940277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55638" y="929504"/>
            <a:ext cx="1656783" cy="1829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0" descr="http://www.boden-staendig.eu/system/files/styles/sidebar/private/WP_20150512_12_41_52_Pro.jpg?itok=o0o6f_ZX">
            <a:extLst>
              <a:ext uri="{FF2B5EF4-FFF2-40B4-BE49-F238E27FC236}">
                <a16:creationId xmlns:a16="http://schemas.microsoft.com/office/drawing/2014/main" id="{3E1AC9AE-0B68-CA17-58E5-109DD00D1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5692" y="946370"/>
            <a:ext cx="1634297" cy="179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4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D1C64EF2-F2E6-4783-7C8A-3E8D850A6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16719"/>
            <a:ext cx="6723460" cy="47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1290" tIns="31860" rIns="61290" bIns="31860">
            <a:spAutoFit/>
          </a:bodyPr>
          <a:lstStyle>
            <a:lvl1pPr algn="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707173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altLang="de-DE" sz="2800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Schwammregionen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A7A9D94-6994-FDD0-B728-D6E0A2E73583}"/>
              </a:ext>
            </a:extLst>
          </p:cNvPr>
          <p:cNvSpPr/>
          <p:nvPr/>
        </p:nvSpPr>
        <p:spPr>
          <a:xfrm>
            <a:off x="5508104" y="3003798"/>
            <a:ext cx="1800200" cy="472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4C0E0198-95ED-61E2-7BD6-C223FFAE7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518" y="843558"/>
            <a:ext cx="9143999" cy="32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1290" tIns="31860" rIns="61290" bIns="3186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b="1" dirty="0">
                <a:solidFill>
                  <a:srgbClr val="000000"/>
                </a:solidFill>
                <a:cs typeface="Arial Unicode MS" charset="0"/>
              </a:rPr>
              <a:t>Das Aktionsprogramm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B8C4EBF-0544-7A19-8DEE-9CA21470696F}"/>
              </a:ext>
            </a:extLst>
          </p:cNvPr>
          <p:cNvSpPr txBox="1"/>
          <p:nvPr/>
        </p:nvSpPr>
        <p:spPr>
          <a:xfrm>
            <a:off x="323528" y="1275606"/>
            <a:ext cx="864096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Um was geht?</a:t>
            </a:r>
          </a:p>
          <a:p>
            <a:endParaRPr lang="de-DE" dirty="0"/>
          </a:p>
          <a:p>
            <a:r>
              <a:rPr lang="de-DE" dirty="0"/>
              <a:t>Umsetzung von Zielen zur 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/>
              <a:t>wasserspeichernden Land- und Forstwirtschaft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/>
              <a:t>wasserabflussbremsenden und wasserrückhaltenden Flur- und Landschaftsstruktur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/>
              <a:t>wassersensible Siedlungsentwicklung</a:t>
            </a:r>
          </a:p>
          <a:p>
            <a:endParaRPr lang="de-DE" dirty="0"/>
          </a:p>
          <a:p>
            <a:r>
              <a:rPr lang="de-DE" dirty="0"/>
              <a:t>ggf. ergänzt um Maßnahmen</a:t>
            </a:r>
          </a:p>
          <a:p>
            <a:endParaRPr lang="de-DE" dirty="0"/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/>
              <a:t>zur Verbesserung der biologischen Vielfalt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/>
              <a:t>zum Erosionsschutz und Nährstoffrückhalt </a:t>
            </a:r>
          </a:p>
        </p:txBody>
      </p:sp>
    </p:spTree>
    <p:extLst>
      <p:ext uri="{BB962C8B-B14F-4D97-AF65-F5344CB8AC3E}">
        <p14:creationId xmlns:p14="http://schemas.microsoft.com/office/powerpoint/2010/main" val="78265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A9F34074-211A-ADDA-9D0E-A781EEEEB9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2847" y="1563635"/>
            <a:ext cx="4342011" cy="288032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DE3FC7E-E13A-D0E9-BCCB-554DED2E64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725" y="1563636"/>
            <a:ext cx="4349429" cy="2880321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A5125671-072B-97ED-F817-2AAAC0C76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0270" y="483518"/>
            <a:ext cx="6723460" cy="5190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61290" tIns="31860" rIns="61290" bIns="3186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b="1" dirty="0">
                <a:solidFill>
                  <a:srgbClr val="000000"/>
                </a:solidFill>
                <a:cs typeface="Arial Unicode MS" charset="0"/>
              </a:rPr>
              <a:t>Die Veränderung des Landschaftswasserhaushalts</a:t>
            </a:r>
          </a:p>
          <a:p>
            <a:pPr algn="ctr" eaLnBrk="1">
              <a:lnSpc>
                <a:spcPct val="101000"/>
              </a:lnSpc>
            </a:pPr>
            <a:r>
              <a:rPr lang="de-DE" sz="1200" dirty="0">
                <a:solidFill>
                  <a:srgbClr val="000000"/>
                </a:solidFill>
              </a:rPr>
              <a:t>z. B. Dürre</a:t>
            </a:r>
          </a:p>
        </p:txBody>
      </p:sp>
    </p:spTree>
    <p:extLst>
      <p:ext uri="{BB962C8B-B14F-4D97-AF65-F5344CB8AC3E}">
        <p14:creationId xmlns:p14="http://schemas.microsoft.com/office/powerpoint/2010/main" val="88131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797" y="688276"/>
            <a:ext cx="5571354" cy="4033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-1548680" y="899744"/>
            <a:ext cx="6723460" cy="335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1290" tIns="31860" rIns="61290" bIns="3186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b="1" dirty="0">
                <a:solidFill>
                  <a:srgbClr val="000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Von der Planung zum Prozess</a:t>
            </a: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D1C64EF2-F2E6-4783-7C8A-3E8D850A6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16719"/>
            <a:ext cx="6723460" cy="47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1290" tIns="31860" rIns="61290" bIns="31860">
            <a:spAutoFit/>
          </a:bodyPr>
          <a:lstStyle>
            <a:lvl1pPr algn="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707173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altLang="de-DE" sz="2800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Schwammregionen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A7A9D94-6994-FDD0-B728-D6E0A2E73583}"/>
              </a:ext>
            </a:extLst>
          </p:cNvPr>
          <p:cNvSpPr/>
          <p:nvPr/>
        </p:nvSpPr>
        <p:spPr>
          <a:xfrm>
            <a:off x="5508104" y="2355726"/>
            <a:ext cx="2160240" cy="11206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607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D1C64EF2-F2E6-4783-7C8A-3E8D850A6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16719"/>
            <a:ext cx="6723460" cy="47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1290" tIns="31860" rIns="61290" bIns="31860">
            <a:spAutoFit/>
          </a:bodyPr>
          <a:lstStyle>
            <a:lvl1pPr algn="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707173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altLang="de-DE" sz="2800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Schwammregionen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A7A9D94-6994-FDD0-B728-D6E0A2E73583}"/>
              </a:ext>
            </a:extLst>
          </p:cNvPr>
          <p:cNvSpPr/>
          <p:nvPr/>
        </p:nvSpPr>
        <p:spPr>
          <a:xfrm>
            <a:off x="5508104" y="3003798"/>
            <a:ext cx="1800200" cy="472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4C0E0198-95ED-61E2-7BD6-C223FFAE7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518" y="843558"/>
            <a:ext cx="9143999" cy="32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1290" tIns="31860" rIns="61290" bIns="3186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b="1" dirty="0">
                <a:solidFill>
                  <a:srgbClr val="000000"/>
                </a:solidFill>
                <a:cs typeface="Arial Unicode MS" charset="0"/>
              </a:rPr>
              <a:t>Das Aktionsprogramm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B8C4EBF-0544-7A19-8DEE-9CA21470696F}"/>
              </a:ext>
            </a:extLst>
          </p:cNvPr>
          <p:cNvSpPr txBox="1"/>
          <p:nvPr/>
        </p:nvSpPr>
        <p:spPr>
          <a:xfrm>
            <a:off x="323528" y="1275606"/>
            <a:ext cx="864096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Wer kann mitmachen?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/>
              <a:t>Bestehende (ILE) oder aktionsbezogene Gemeindeverbünde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/>
              <a:t>Ggf. mit Partnern (z. B. Verbänden)</a:t>
            </a:r>
          </a:p>
          <a:p>
            <a:endParaRPr lang="de-DE" dirty="0"/>
          </a:p>
          <a:p>
            <a:r>
              <a:rPr lang="de-DE" b="1" dirty="0"/>
              <a:t>Was wird gefördert?</a:t>
            </a:r>
          </a:p>
          <a:p>
            <a:endParaRPr lang="de-DE" dirty="0"/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/>
              <a:t>Umsetzungsbegleiter/in für fünf Jahre 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/>
              <a:t>mit 90 % der Personalkosten aus Arbeitsverträgen (bis Entgeltgruppe E 12) oder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/>
              <a:t>aus Werkverträgen (bis max. entsprechend der Personalvollkosten Entgeltgruppe E 12)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/>
              <a:t>90 % der Sachkosten der Umsetzungsbegleitung mit bis zu 5.000 € förderfähiger Summe pro Jahr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/>
              <a:t>max. absoluter Zuschussbetrag: 90.000 € pro Jahr</a:t>
            </a:r>
          </a:p>
        </p:txBody>
      </p:sp>
    </p:spTree>
    <p:extLst>
      <p:ext uri="{BB962C8B-B14F-4D97-AF65-F5344CB8AC3E}">
        <p14:creationId xmlns:p14="http://schemas.microsoft.com/office/powerpoint/2010/main" val="220825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73274" y="1707654"/>
            <a:ext cx="835292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600" b="1" dirty="0"/>
              <a:t>Förderung von Maßnahmen in der Flur</a:t>
            </a:r>
            <a:endParaRPr lang="de-DE" sz="160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sz="1600" dirty="0"/>
              <a:t>Planung und naturnahe Gestaltung von Gewässern III. Ordnung sowie von Vorflutgräben, Rückhaltebecken und notwendiger Bauwerke bis zu 75 %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sz="1600" dirty="0"/>
              <a:t>Kleinere Anlagen zur dezentralen Wasserrückhaltung bis zu 75 %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sz="1600" dirty="0"/>
              <a:t>Landbereitstellung bis zu 75 % </a:t>
            </a:r>
          </a:p>
          <a:p>
            <a:pPr>
              <a:spcBef>
                <a:spcPts val="600"/>
              </a:spcBef>
            </a:pPr>
            <a:endParaRPr lang="de-DE" sz="1600" b="1" dirty="0"/>
          </a:p>
          <a:p>
            <a:pPr>
              <a:spcBef>
                <a:spcPts val="600"/>
              </a:spcBef>
            </a:pPr>
            <a:r>
              <a:rPr lang="de-DE" sz="1600" b="1" dirty="0"/>
              <a:t>Förderung von Maßnahmen im Dorf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sz="1600" dirty="0"/>
              <a:t>Verringerung von Hochwassergefahren für den Ortsbereich bis zu 60 % </a:t>
            </a:r>
          </a:p>
        </p:txBody>
      </p:sp>
      <p:sp>
        <p:nvSpPr>
          <p:cNvPr id="3" name="Rechteck 2"/>
          <p:cNvSpPr/>
          <p:nvPr/>
        </p:nvSpPr>
        <p:spPr>
          <a:xfrm>
            <a:off x="467544" y="898342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b="1" dirty="0"/>
              <a:t>Förderung von Maßnahmen im Rahmen von Verfahren der Ländlichen Entwicklung</a:t>
            </a: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78559708-BE9F-488E-C2F7-359C7757F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16719"/>
            <a:ext cx="6723460" cy="47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1290" tIns="31860" rIns="61290" bIns="31860">
            <a:spAutoFit/>
          </a:bodyPr>
          <a:lstStyle>
            <a:lvl1pPr algn="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707173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altLang="de-DE" sz="2800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Schwammregionen</a:t>
            </a:r>
          </a:p>
        </p:txBody>
      </p:sp>
    </p:spTree>
    <p:extLst>
      <p:ext uri="{BB962C8B-B14F-4D97-AF65-F5344CB8AC3E}">
        <p14:creationId xmlns:p14="http://schemas.microsoft.com/office/powerpoint/2010/main" val="175720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01266" y="1491630"/>
            <a:ext cx="835292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600" b="1" dirty="0"/>
              <a:t>Planung und Herstellung von Struktur- und Landschaftselementen</a:t>
            </a:r>
            <a:r>
              <a:rPr lang="de-DE" sz="1600" dirty="0"/>
              <a:t>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sz="1400" dirty="0"/>
              <a:t>Maßnahmen zur abflussbremsenden und wasserspeichernden Flurgestaltung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sz="1400" dirty="0"/>
              <a:t>Zuwendungsfähige Kosten bis zu 75 %; zuwendungsfähig sind Architekten- und Ingenieurleistungen und Baumaßnahmen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sz="1400" dirty="0"/>
              <a:t>Erhöhung um 10 % bei Vorliegen eines Integrierten Ländlichen Entwicklungskonzepts oder einer lokalen Entwicklungsstrategie (LEADER) möglich.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sz="1400" dirty="0"/>
              <a:t>Keine Förderung der Flächenbereitstellung möglich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sz="1400" dirty="0"/>
              <a:t>Antragsberechtigt sind: Natürliche Personen, Personengesellschaften, juristischen Personen des Privatrechts, Gemeinden, Gemeindeverbände, öffentlich-rechtliche Wasser- und Bodenverbände oder vergleichbare Körperschaften des öffentlichen Rechts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sz="1400" dirty="0"/>
              <a:t>Förderhöhe: 3.000 bis max. 50.000 € Zuwendungsbedarf; auf Antrag kann Ministerium einer Erhöhung auf max. 100.000 € Zuwendungsbedarf zustimmen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de-DE" sz="1600" dirty="0"/>
          </a:p>
        </p:txBody>
      </p:sp>
      <p:sp>
        <p:nvSpPr>
          <p:cNvPr id="3" name="Rechteck 2"/>
          <p:cNvSpPr/>
          <p:nvPr/>
        </p:nvSpPr>
        <p:spPr>
          <a:xfrm>
            <a:off x="395536" y="987574"/>
            <a:ext cx="7632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b="1" dirty="0"/>
              <a:t>Förderung </a:t>
            </a:r>
            <a:r>
              <a:rPr lang="de-DE" sz="2000" b="1" u="sng" dirty="0"/>
              <a:t>außerhalb</a:t>
            </a:r>
            <a:r>
              <a:rPr lang="de-DE" sz="2000" b="1" dirty="0"/>
              <a:t> von Flurneuordnungsverfahren</a:t>
            </a: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F7253B7F-2231-1515-C72F-B58E1A966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16719"/>
            <a:ext cx="6723460" cy="47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1290" tIns="31860" rIns="61290" bIns="31860">
            <a:spAutoFit/>
          </a:bodyPr>
          <a:lstStyle>
            <a:lvl1pPr algn="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707173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altLang="de-DE" sz="2800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Schwammregionen</a:t>
            </a:r>
          </a:p>
        </p:txBody>
      </p:sp>
    </p:spTree>
    <p:extLst>
      <p:ext uri="{BB962C8B-B14F-4D97-AF65-F5344CB8AC3E}">
        <p14:creationId xmlns:p14="http://schemas.microsoft.com/office/powerpoint/2010/main" val="39079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F7253B7F-2231-1515-C72F-B58E1A966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16719"/>
            <a:ext cx="6723460" cy="47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1290" tIns="31860" rIns="61290" bIns="31860">
            <a:spAutoFit/>
          </a:bodyPr>
          <a:lstStyle>
            <a:lvl1pPr algn="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707173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altLang="de-DE" sz="2800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Schwammregionen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4CF40BA-96ED-07D0-4628-0BBA19983E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1131590"/>
            <a:ext cx="5184576" cy="3456384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D3CFB7FA-4102-8A3B-3AA0-10D7FA57F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518" y="843558"/>
            <a:ext cx="9143999" cy="32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1290" tIns="31860" rIns="61290" bIns="3186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b="1" dirty="0">
                <a:solidFill>
                  <a:srgbClr val="000000"/>
                </a:solidFill>
                <a:cs typeface="Arial Unicode MS" charset="0"/>
              </a:rPr>
              <a:t>Gemeinsam anpacken</a:t>
            </a:r>
          </a:p>
        </p:txBody>
      </p:sp>
    </p:spTree>
    <p:extLst>
      <p:ext uri="{BB962C8B-B14F-4D97-AF65-F5344CB8AC3E}">
        <p14:creationId xmlns:p14="http://schemas.microsoft.com/office/powerpoint/2010/main" val="153117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A5125671-072B-97ED-F817-2AAAC0C76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0270" y="483518"/>
            <a:ext cx="6723460" cy="5190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61290" tIns="31860" rIns="61290" bIns="3186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b="1" dirty="0">
                <a:solidFill>
                  <a:srgbClr val="000000"/>
                </a:solidFill>
                <a:cs typeface="Arial Unicode MS" charset="0"/>
              </a:rPr>
              <a:t>Die Veränderung des Landschaftswasserhaushalts</a:t>
            </a:r>
          </a:p>
          <a:p>
            <a:pPr algn="ctr" eaLnBrk="1">
              <a:lnSpc>
                <a:spcPct val="101000"/>
              </a:lnSpc>
            </a:pPr>
            <a:r>
              <a:rPr lang="de-DE" sz="1200" dirty="0">
                <a:solidFill>
                  <a:srgbClr val="000000"/>
                </a:solidFill>
              </a:rPr>
              <a:t>Ursachen?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6E26F82-5A28-BFB2-75D5-67747131FA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1" y="1131590"/>
            <a:ext cx="6380934" cy="336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8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D69AC83-982F-EC03-15CF-C88093196C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0670" y="1061683"/>
            <a:ext cx="5277326" cy="1834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23F2CA-D9EA-A62B-10B9-E5CDA505FC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592" y="2998954"/>
            <a:ext cx="5277326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A3921538-8B67-8C74-713E-DC70DA7C6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0001"/>
            <a:ext cx="7933730" cy="5190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61290" tIns="31860" rIns="61290" bIns="3186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b="1" dirty="0">
                <a:solidFill>
                  <a:srgbClr val="000000"/>
                </a:solidFill>
                <a:cs typeface="Arial Unicode MS" charset="0"/>
              </a:rPr>
              <a:t>Die Veränderung des Landschaftswasserhaushalts</a:t>
            </a:r>
          </a:p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sz="1200" dirty="0">
                <a:solidFill>
                  <a:srgbClr val="000000"/>
                </a:solidFill>
                <a:cs typeface="Arial Unicode MS" charset="0"/>
              </a:rPr>
              <a:t>Ursachen?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7E322CF9-591F-E5D8-DE55-47331548D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5547" y="426501"/>
            <a:ext cx="1944216" cy="145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573EAB7-82D4-3FE8-828A-8BD7A7898A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65547" y="1943895"/>
            <a:ext cx="1944216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AD211C9-1273-28AD-8A8C-C81D0513D0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5547" y="3319402"/>
            <a:ext cx="1953904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4294290"/>
            <a:ext cx="2571750" cy="32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D2B7F1-9CC1-CFD4-EBFD-C8C460BC5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053" b="14977"/>
          <a:stretch>
            <a:fillRect/>
          </a:stretch>
        </p:blipFill>
        <p:spPr bwMode="auto">
          <a:xfrm>
            <a:off x="2447764" y="1002600"/>
            <a:ext cx="4248472" cy="3212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1053" b="1497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C9B137E0-8B6B-C496-3128-9A491AC4B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0270" y="483518"/>
            <a:ext cx="6723460" cy="5190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61290" tIns="31860" rIns="61290" bIns="3186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b="1" dirty="0">
                <a:solidFill>
                  <a:srgbClr val="000000"/>
                </a:solidFill>
                <a:cs typeface="Arial Unicode MS" charset="0"/>
              </a:rPr>
              <a:t>Die Veränderung des Landschaftswasserhaushalts</a:t>
            </a:r>
          </a:p>
          <a:p>
            <a:pPr algn="ctr" eaLnBrk="1">
              <a:lnSpc>
                <a:spcPct val="101000"/>
              </a:lnSpc>
            </a:pPr>
            <a:r>
              <a:rPr lang="de-DE" sz="1200" dirty="0">
                <a:solidFill>
                  <a:srgbClr val="000000"/>
                </a:solidFill>
              </a:rPr>
              <a:t>Ursachen?</a:t>
            </a:r>
          </a:p>
        </p:txBody>
      </p:sp>
    </p:spTree>
    <p:extLst>
      <p:ext uri="{BB962C8B-B14F-4D97-AF65-F5344CB8AC3E}">
        <p14:creationId xmlns:p14="http://schemas.microsoft.com/office/powerpoint/2010/main" val="36078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53237" y="5860661"/>
            <a:ext cx="622170" cy="36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210270" y="440001"/>
            <a:ext cx="6723460" cy="5190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61290" tIns="31860" rIns="61290" bIns="3186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b="1" dirty="0">
                <a:solidFill>
                  <a:srgbClr val="000000"/>
                </a:solidFill>
                <a:cs typeface="Arial Unicode MS" charset="0"/>
              </a:rPr>
              <a:t>Die Veränderung des Landschaftshaushalts</a:t>
            </a:r>
          </a:p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sz="1200" dirty="0">
                <a:solidFill>
                  <a:srgbClr val="000000"/>
                </a:solidFill>
                <a:cs typeface="Arial Unicode MS" charset="0"/>
              </a:rPr>
              <a:t>Land- und Forstwirtschaft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B1ABE3C-29CC-98C3-FA1C-2419A8F0EA54}"/>
              </a:ext>
            </a:extLst>
          </p:cNvPr>
          <p:cNvSpPr txBox="1">
            <a:spLocks/>
          </p:cNvSpPr>
          <p:nvPr/>
        </p:nvSpPr>
        <p:spPr>
          <a:xfrm>
            <a:off x="6224200" y="3641239"/>
            <a:ext cx="1539056" cy="205383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marL="742950" indent="-28575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marL="1143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marL="1600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marL="20574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fld id="{CE58CB1E-F828-4F11-99E0-327109AF9DA4}" type="slidenum">
              <a:rPr lang="de-DE" sz="1350"/>
              <a:pPr/>
              <a:t>7</a:t>
            </a:fld>
            <a:endParaRPr lang="de-DE" sz="1350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EBF4DB1-FEDA-A4F9-0729-B28614D6B74F}"/>
              </a:ext>
            </a:extLst>
          </p:cNvPr>
          <p:cNvSpPr/>
          <p:nvPr/>
        </p:nvSpPr>
        <p:spPr>
          <a:xfrm>
            <a:off x="1393579" y="4047266"/>
            <a:ext cx="6515101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25" dirty="0"/>
              <a:t>www.statistik.bayern.de/medien/statistik/wirtschafthandel/jb2015_s186_20151123.pdf</a:t>
            </a: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6446307A-4E56-2F5D-7866-E583DF3A3F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6010" y="4107729"/>
            <a:ext cx="622170" cy="36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5864B3E6-68F0-3ED9-8E27-1BEF04D7B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3001" y="1330076"/>
            <a:ext cx="4271200" cy="2413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A9C1D024-B679-2D28-BE4A-D755700D8B59}"/>
              </a:ext>
            </a:extLst>
          </p:cNvPr>
          <p:cNvSpPr txBox="1"/>
          <p:nvPr/>
        </p:nvSpPr>
        <p:spPr>
          <a:xfrm>
            <a:off x="6757115" y="4478928"/>
            <a:ext cx="104868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/>
              <a:t>© Prof. Dr. Auerswald 2018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42CA19D-88A3-6083-E60C-F9B9B66C1A50}"/>
              </a:ext>
            </a:extLst>
          </p:cNvPr>
          <p:cNvSpPr txBox="1"/>
          <p:nvPr/>
        </p:nvSpPr>
        <p:spPr>
          <a:xfrm>
            <a:off x="1926321" y="1057181"/>
            <a:ext cx="4572000" cy="272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 Unicode MS" charset="0"/>
              </a:rPr>
              <a:t>Entwicklung der Flächennutzung</a:t>
            </a:r>
          </a:p>
        </p:txBody>
      </p:sp>
    </p:spTree>
    <p:extLst>
      <p:ext uri="{BB962C8B-B14F-4D97-AF65-F5344CB8AC3E}">
        <p14:creationId xmlns:p14="http://schemas.microsoft.com/office/powerpoint/2010/main" val="347711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53237" y="5860661"/>
            <a:ext cx="622170" cy="36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210270" y="440001"/>
            <a:ext cx="6723460" cy="5190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61290" tIns="31860" rIns="61290" bIns="3186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b="1" dirty="0">
                <a:solidFill>
                  <a:srgbClr val="000000"/>
                </a:solidFill>
                <a:cs typeface="Arial Unicode MS" charset="0"/>
              </a:rPr>
              <a:t>Die Veränderung des Landschaftshaushalts</a:t>
            </a:r>
          </a:p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sz="1200" dirty="0">
                <a:solidFill>
                  <a:srgbClr val="000000"/>
                </a:solidFill>
                <a:cs typeface="Arial Unicode MS" charset="0"/>
              </a:rPr>
              <a:t>Land- und Forstwirtschaft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B1ABE3C-29CC-98C3-FA1C-2419A8F0EA54}"/>
              </a:ext>
            </a:extLst>
          </p:cNvPr>
          <p:cNvSpPr txBox="1">
            <a:spLocks/>
          </p:cNvSpPr>
          <p:nvPr/>
        </p:nvSpPr>
        <p:spPr>
          <a:xfrm>
            <a:off x="6224200" y="3641239"/>
            <a:ext cx="1539056" cy="205383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marL="742950" indent="-28575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marL="1143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marL="1600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marL="20574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fld id="{CE58CB1E-F828-4F11-99E0-327109AF9DA4}" type="slidenum">
              <a:rPr lang="de-DE" sz="1350"/>
              <a:pPr/>
              <a:t>8</a:t>
            </a:fld>
            <a:endParaRPr lang="de-DE" sz="135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42CA19D-88A3-6083-E60C-F9B9B66C1A50}"/>
              </a:ext>
            </a:extLst>
          </p:cNvPr>
          <p:cNvSpPr txBox="1"/>
          <p:nvPr/>
        </p:nvSpPr>
        <p:spPr>
          <a:xfrm>
            <a:off x="1926321" y="1057181"/>
            <a:ext cx="4572000" cy="272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 Unicode MS" charset="0"/>
              </a:rPr>
              <a:t>Bodenqualität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7E70A6-86CB-22D5-9280-EC450EEAB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1339427"/>
            <a:ext cx="4356517" cy="3267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0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53237" y="5860661"/>
            <a:ext cx="622170" cy="36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210270" y="440001"/>
            <a:ext cx="6723460" cy="5190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61290" tIns="31860" rIns="61290" bIns="3186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b="1" dirty="0">
                <a:solidFill>
                  <a:srgbClr val="000000"/>
                </a:solidFill>
                <a:cs typeface="Arial Unicode MS" charset="0"/>
              </a:rPr>
              <a:t>Die Veränderung des Landschaftshaushalts</a:t>
            </a:r>
          </a:p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de-DE" sz="1200" dirty="0">
                <a:solidFill>
                  <a:srgbClr val="000000"/>
                </a:solidFill>
                <a:cs typeface="Arial Unicode MS" charset="0"/>
              </a:rPr>
              <a:t>Land- und Forstwirtschaft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B1ABE3C-29CC-98C3-FA1C-2419A8F0EA54}"/>
              </a:ext>
            </a:extLst>
          </p:cNvPr>
          <p:cNvSpPr txBox="1">
            <a:spLocks/>
          </p:cNvSpPr>
          <p:nvPr/>
        </p:nvSpPr>
        <p:spPr>
          <a:xfrm>
            <a:off x="6224200" y="3641239"/>
            <a:ext cx="1539056" cy="205383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marL="742950" indent="-28575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marL="1143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marL="1600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marL="20574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fld id="{CE58CB1E-F828-4F11-99E0-327109AF9DA4}" type="slidenum">
              <a:rPr lang="de-DE" sz="1350"/>
              <a:pPr/>
              <a:t>9</a:t>
            </a:fld>
            <a:endParaRPr lang="de-DE" sz="135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9C1D024-B679-2D28-BE4A-D755700D8B59}"/>
              </a:ext>
            </a:extLst>
          </p:cNvPr>
          <p:cNvSpPr txBox="1"/>
          <p:nvPr/>
        </p:nvSpPr>
        <p:spPr>
          <a:xfrm>
            <a:off x="6757115" y="4478928"/>
            <a:ext cx="104868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/>
              <a:t>© Prof. Dr. Auerswald 2024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42CA19D-88A3-6083-E60C-F9B9B66C1A50}"/>
              </a:ext>
            </a:extLst>
          </p:cNvPr>
          <p:cNvSpPr txBox="1"/>
          <p:nvPr/>
        </p:nvSpPr>
        <p:spPr>
          <a:xfrm>
            <a:off x="1926321" y="1057181"/>
            <a:ext cx="4572000" cy="272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 Unicode MS" charset="0"/>
              </a:rPr>
              <a:t>Unterbodenverdichtung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E907397-9998-91F5-6F69-209F0A68D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1330076"/>
            <a:ext cx="6620196" cy="303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0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LE_Titelmaste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LE_Folienmaste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1227</Words>
  <Application>Microsoft Office PowerPoint</Application>
  <PresentationFormat>Bildschirmpräsentation (16:9)</PresentationFormat>
  <Paragraphs>315</Paragraphs>
  <Slides>34</Slides>
  <Notes>29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34</vt:i4>
      </vt:variant>
    </vt:vector>
  </HeadingPairs>
  <TitlesOfParts>
    <vt:vector size="43" baseType="lpstr">
      <vt:lpstr>Microsoft YaHei</vt:lpstr>
      <vt:lpstr>Arial</vt:lpstr>
      <vt:lpstr>Arial Unicode MS</vt:lpstr>
      <vt:lpstr>Calibri</vt:lpstr>
      <vt:lpstr>Symbol</vt:lpstr>
      <vt:lpstr>Times New Roman</vt:lpstr>
      <vt:lpstr>Wingdings</vt:lpstr>
      <vt:lpstr>ALE_Titelmaster</vt:lpstr>
      <vt:lpstr>ALE_Folienmaster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>ALE Schwaben</Manager>
  <Company>StMELF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ALE_Master.pptx</dc:title>
  <dc:creator>Dinkler Fritz</dc:creator>
  <dc:description>PowerPoint Präsentation</dc:description>
  <cp:lastModifiedBy>Karl Roth</cp:lastModifiedBy>
  <cp:revision>62</cp:revision>
  <cp:lastPrinted>2023-07-20T06:06:13Z</cp:lastPrinted>
  <dcterms:created xsi:type="dcterms:W3CDTF">2018-10-08T05:31:44Z</dcterms:created>
  <dcterms:modified xsi:type="dcterms:W3CDTF">2024-07-24T05:38:01Z</dcterms:modified>
  <cp:category>25.02.2019</cp:category>
  <cp:contentStatus>Dinkler Fritz</cp:contentStatus>
</cp:coreProperties>
</file>